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4"/>
    <p:sldMasterId id="2147483735" r:id="rId5"/>
    <p:sldMasterId id="2147483807" r:id="rId6"/>
    <p:sldMasterId id="2147483777" r:id="rId7"/>
    <p:sldMasterId id="2147483789" r:id="rId8"/>
  </p:sldMasterIdLst>
  <p:notesMasterIdLst>
    <p:notesMasterId r:id="rId23"/>
  </p:notesMasterIdLst>
  <p:handoutMasterIdLst>
    <p:handoutMasterId r:id="rId24"/>
  </p:handoutMasterIdLst>
  <p:sldIdLst>
    <p:sldId id="556" r:id="rId9"/>
    <p:sldId id="567" r:id="rId10"/>
    <p:sldId id="570" r:id="rId11"/>
    <p:sldId id="571" r:id="rId12"/>
    <p:sldId id="572" r:id="rId13"/>
    <p:sldId id="573" r:id="rId14"/>
    <p:sldId id="574" r:id="rId15"/>
    <p:sldId id="557" r:id="rId16"/>
    <p:sldId id="566" r:id="rId17"/>
    <p:sldId id="568" r:id="rId18"/>
    <p:sldId id="569" r:id="rId19"/>
    <p:sldId id="575" r:id="rId20"/>
    <p:sldId id="560" r:id="rId21"/>
    <p:sldId id="341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Lucia Alvares Alves" initials="ALAA" lastIdx="4" clrIdx="1">
    <p:extLst>
      <p:ext uri="{19B8F6BF-5375-455C-9EA6-DF929625EA0E}">
        <p15:presenceInfo xmlns:p15="http://schemas.microsoft.com/office/powerpoint/2012/main" userId="S-1-5-21-75707738-1117399538-1000085797-485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435070"/>
    <a:srgbClr val="C55A11"/>
    <a:srgbClr val="FFD000"/>
    <a:srgbClr val="424242"/>
    <a:srgbClr val="96B0DE"/>
    <a:srgbClr val="FFFFFF"/>
    <a:srgbClr val="99B2DF"/>
    <a:srgbClr val="899DFF"/>
    <a:srgbClr val="183E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8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38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210279-EE34-4163-84BE-994739F83063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F9166175-06BA-4526-BA75-35E62DBC3B50}">
      <dgm:prSet phldrT="[Texto]" custT="1"/>
      <dgm:spPr/>
      <dgm:t>
        <a:bodyPr/>
        <a:lstStyle/>
        <a:p>
          <a:pPr algn="ctr"/>
          <a:r>
            <a:rPr lang="pt-BR" sz="2400" dirty="0" smtClean="0">
              <a:solidFill>
                <a:schemeClr val="tx1"/>
              </a:solidFill>
            </a:rPr>
            <a:t>Promover a segurança energética</a:t>
          </a:r>
          <a:endParaRPr lang="pt-BR" sz="2400" dirty="0">
            <a:solidFill>
              <a:schemeClr val="tx1"/>
            </a:solidFill>
          </a:endParaRPr>
        </a:p>
      </dgm:t>
    </dgm:pt>
    <dgm:pt modelId="{F6228CBC-B440-4F05-95EB-96DAB615B9E2}" type="parTrans" cxnId="{11F34A3A-8A41-43F8-BBFD-1F25B2739C50}">
      <dgm:prSet/>
      <dgm:spPr/>
      <dgm:t>
        <a:bodyPr/>
        <a:lstStyle/>
        <a:p>
          <a:pPr algn="ctr"/>
          <a:endParaRPr lang="pt-BR" sz="2800">
            <a:solidFill>
              <a:schemeClr val="tx1"/>
            </a:solidFill>
          </a:endParaRPr>
        </a:p>
      </dgm:t>
    </dgm:pt>
    <dgm:pt modelId="{1DF39381-0983-47B3-BCFF-ABE3A01FD4DF}" type="sibTrans" cxnId="{11F34A3A-8A41-43F8-BBFD-1F25B2739C50}">
      <dgm:prSet/>
      <dgm:spPr/>
      <dgm:t>
        <a:bodyPr/>
        <a:lstStyle/>
        <a:p>
          <a:pPr algn="ctr"/>
          <a:endParaRPr lang="pt-BR" sz="2800">
            <a:solidFill>
              <a:schemeClr val="tx1"/>
            </a:solidFill>
          </a:endParaRPr>
        </a:p>
      </dgm:t>
    </dgm:pt>
    <dgm:pt modelId="{FB0839C5-44E7-47D4-87FA-9A2D0788EC60}">
      <dgm:prSet phldrT="[Texto]" custT="1"/>
      <dgm:spPr/>
      <dgm:t>
        <a:bodyPr/>
        <a:lstStyle/>
        <a:p>
          <a:pPr algn="ctr"/>
          <a:r>
            <a:rPr lang="pt-BR" sz="2400" dirty="0" smtClean="0">
              <a:solidFill>
                <a:schemeClr val="tx1"/>
              </a:solidFill>
            </a:rPr>
            <a:t>Combater a pobreza energética</a:t>
          </a:r>
          <a:endParaRPr lang="pt-BR" sz="2400" dirty="0">
            <a:solidFill>
              <a:schemeClr val="tx1"/>
            </a:solidFill>
          </a:endParaRPr>
        </a:p>
      </dgm:t>
    </dgm:pt>
    <dgm:pt modelId="{7E0FDD94-D301-4A34-80A1-865053765F2F}" type="parTrans" cxnId="{62F2D779-0F75-40AD-B941-4619B7F09E4E}">
      <dgm:prSet/>
      <dgm:spPr/>
      <dgm:t>
        <a:bodyPr/>
        <a:lstStyle/>
        <a:p>
          <a:pPr algn="ctr"/>
          <a:endParaRPr lang="pt-BR" sz="1800"/>
        </a:p>
      </dgm:t>
    </dgm:pt>
    <dgm:pt modelId="{7146E18A-79EF-4B3C-B970-69957350BC3C}" type="sibTrans" cxnId="{62F2D779-0F75-40AD-B941-4619B7F09E4E}">
      <dgm:prSet/>
      <dgm:spPr/>
      <dgm:t>
        <a:bodyPr/>
        <a:lstStyle/>
        <a:p>
          <a:pPr algn="ctr"/>
          <a:endParaRPr lang="pt-BR" sz="1800"/>
        </a:p>
      </dgm:t>
    </dgm:pt>
    <dgm:pt modelId="{D4FE9BB4-4D9D-4410-9F2C-05273CE03EA5}">
      <dgm:prSet phldrT="[Texto]" custT="1"/>
      <dgm:spPr/>
      <dgm:t>
        <a:bodyPr/>
        <a:lstStyle/>
        <a:p>
          <a:pPr algn="ctr"/>
          <a:r>
            <a:rPr lang="pt-BR" sz="2400" smtClean="0">
              <a:solidFill>
                <a:schemeClr val="tx1"/>
              </a:solidFill>
            </a:rPr>
            <a:t>Efetivar retornos sociais das riquezas energéticas</a:t>
          </a:r>
          <a:endParaRPr lang="pt-BR" sz="2400" dirty="0">
            <a:solidFill>
              <a:schemeClr val="tx1"/>
            </a:solidFill>
          </a:endParaRPr>
        </a:p>
      </dgm:t>
    </dgm:pt>
    <dgm:pt modelId="{9D8CF970-6DCC-4CE6-8EB6-6FE94B1E3AC4}" type="parTrans" cxnId="{83B256E9-2431-4B0A-8732-E415FCD9BA23}">
      <dgm:prSet/>
      <dgm:spPr/>
      <dgm:t>
        <a:bodyPr/>
        <a:lstStyle/>
        <a:p>
          <a:pPr algn="ctr"/>
          <a:endParaRPr lang="pt-BR" sz="1800"/>
        </a:p>
      </dgm:t>
    </dgm:pt>
    <dgm:pt modelId="{0955F39E-E907-4973-B23A-47CDCA9939A0}" type="sibTrans" cxnId="{83B256E9-2431-4B0A-8732-E415FCD9BA23}">
      <dgm:prSet/>
      <dgm:spPr/>
      <dgm:t>
        <a:bodyPr/>
        <a:lstStyle/>
        <a:p>
          <a:pPr algn="ctr"/>
          <a:endParaRPr lang="pt-BR" sz="1800"/>
        </a:p>
      </dgm:t>
    </dgm:pt>
    <dgm:pt modelId="{911A8657-A2D7-4249-AADB-EE1F188D177D}">
      <dgm:prSet phldrT="[Texto]" custT="1"/>
      <dgm:spPr/>
      <dgm:t>
        <a:bodyPr/>
        <a:lstStyle/>
        <a:p>
          <a:pPr algn="ctr"/>
          <a:r>
            <a:rPr lang="pt-BR" sz="2400" dirty="0" smtClean="0">
              <a:solidFill>
                <a:schemeClr val="tx1"/>
              </a:solidFill>
            </a:rPr>
            <a:t>Estimular fontes renováveis e limpas (transição energética), inovação e sustentabilidade</a:t>
          </a:r>
        </a:p>
      </dgm:t>
    </dgm:pt>
    <dgm:pt modelId="{2C9C570A-F9AC-46D0-8FF2-04FC77A79F41}" type="parTrans" cxnId="{B13541E6-2F12-4F32-8379-AA9DD4F56564}">
      <dgm:prSet/>
      <dgm:spPr/>
      <dgm:t>
        <a:bodyPr/>
        <a:lstStyle/>
        <a:p>
          <a:pPr algn="ctr"/>
          <a:endParaRPr lang="pt-BR" sz="1800"/>
        </a:p>
      </dgm:t>
    </dgm:pt>
    <dgm:pt modelId="{2064BA88-4A62-489D-98DE-B6CF513F82B1}" type="sibTrans" cxnId="{B13541E6-2F12-4F32-8379-AA9DD4F56564}">
      <dgm:prSet/>
      <dgm:spPr/>
      <dgm:t>
        <a:bodyPr/>
        <a:lstStyle/>
        <a:p>
          <a:pPr algn="ctr"/>
          <a:endParaRPr lang="pt-BR" sz="1800"/>
        </a:p>
      </dgm:t>
    </dgm:pt>
    <dgm:pt modelId="{D6B206CB-24C1-4F24-97C1-B8787AD0F9F6}">
      <dgm:prSet phldrT="[Texto]" custT="1"/>
      <dgm:spPr/>
      <dgm:t>
        <a:bodyPr/>
        <a:lstStyle/>
        <a:p>
          <a:pPr algn="ctr"/>
          <a:r>
            <a:rPr lang="pt-BR" sz="2400" dirty="0" smtClean="0">
              <a:solidFill>
                <a:schemeClr val="tx1"/>
              </a:solidFill>
            </a:rPr>
            <a:t>Potencializar a atração de investimentos</a:t>
          </a:r>
        </a:p>
      </dgm:t>
    </dgm:pt>
    <dgm:pt modelId="{C205280B-30FB-46C9-BB9E-197770EFAAE0}" type="parTrans" cxnId="{7CF70EAE-B91B-4DB2-920E-F473DB52F80C}">
      <dgm:prSet/>
      <dgm:spPr/>
      <dgm:t>
        <a:bodyPr/>
        <a:lstStyle/>
        <a:p>
          <a:pPr algn="ctr"/>
          <a:endParaRPr lang="pt-BR" sz="1800"/>
        </a:p>
      </dgm:t>
    </dgm:pt>
    <dgm:pt modelId="{892FABF6-C769-4F2B-BC80-ABFE2DA13D2B}" type="sibTrans" cxnId="{7CF70EAE-B91B-4DB2-920E-F473DB52F80C}">
      <dgm:prSet/>
      <dgm:spPr/>
      <dgm:t>
        <a:bodyPr/>
        <a:lstStyle/>
        <a:p>
          <a:pPr algn="ctr"/>
          <a:endParaRPr lang="pt-BR" sz="1800"/>
        </a:p>
      </dgm:t>
    </dgm:pt>
    <dgm:pt modelId="{3F691B88-6213-42BB-B6BC-9F4F3B01B6ED}">
      <dgm:prSet phldrT="[Texto]" custT="1"/>
      <dgm:spPr/>
      <dgm:t>
        <a:bodyPr/>
        <a:lstStyle/>
        <a:p>
          <a:pPr algn="ctr"/>
          <a:r>
            <a:rPr lang="pt-BR" sz="2400" dirty="0" smtClean="0">
              <a:solidFill>
                <a:schemeClr val="tx1"/>
              </a:solidFill>
            </a:rPr>
            <a:t>Fortalecer a governança e a integridade setorial</a:t>
          </a:r>
        </a:p>
      </dgm:t>
    </dgm:pt>
    <dgm:pt modelId="{F79A0DC2-A35E-4E9F-BE77-BCD62CAFBB08}" type="parTrans" cxnId="{8E99E56E-65F9-4634-AB42-FF7EF39C5074}">
      <dgm:prSet/>
      <dgm:spPr/>
      <dgm:t>
        <a:bodyPr/>
        <a:lstStyle/>
        <a:p>
          <a:pPr algn="ctr"/>
          <a:endParaRPr lang="pt-BR" sz="1800"/>
        </a:p>
      </dgm:t>
    </dgm:pt>
    <dgm:pt modelId="{CEB13C79-5793-4734-A1D6-44BCD9CD24D9}" type="sibTrans" cxnId="{8E99E56E-65F9-4634-AB42-FF7EF39C5074}">
      <dgm:prSet/>
      <dgm:spPr/>
      <dgm:t>
        <a:bodyPr/>
        <a:lstStyle/>
        <a:p>
          <a:pPr algn="ctr"/>
          <a:endParaRPr lang="pt-BR" sz="1800"/>
        </a:p>
      </dgm:t>
    </dgm:pt>
    <dgm:pt modelId="{1B7B8B7B-BC75-47AD-8C4F-D3E1663988E1}" type="pres">
      <dgm:prSet presAssocID="{EE210279-EE34-4163-84BE-994739F83063}" presName="diagram" presStyleCnt="0">
        <dgm:presLayoutVars>
          <dgm:dir/>
          <dgm:resizeHandles val="exact"/>
        </dgm:presLayoutVars>
      </dgm:prSet>
      <dgm:spPr/>
    </dgm:pt>
    <dgm:pt modelId="{7D32FF6F-F24D-4D83-AA37-0C0CCAEA13DD}" type="pres">
      <dgm:prSet presAssocID="{F9166175-06BA-4526-BA75-35E62DBC3B50}" presName="node" presStyleLbl="node1" presStyleIdx="0" presStyleCnt="6">
        <dgm:presLayoutVars>
          <dgm:bulletEnabled val="1"/>
        </dgm:presLayoutVars>
      </dgm:prSet>
      <dgm:spPr/>
    </dgm:pt>
    <dgm:pt modelId="{F322CA3F-A4EE-494A-BD7C-9462657CC4FD}" type="pres">
      <dgm:prSet presAssocID="{1DF39381-0983-47B3-BCFF-ABE3A01FD4DF}" presName="sibTrans" presStyleCnt="0"/>
      <dgm:spPr/>
    </dgm:pt>
    <dgm:pt modelId="{11367FBC-9179-4BC6-8482-A1E262C2EDD9}" type="pres">
      <dgm:prSet presAssocID="{FB0839C5-44E7-47D4-87FA-9A2D0788EC60}" presName="node" presStyleLbl="node1" presStyleIdx="1" presStyleCnt="6">
        <dgm:presLayoutVars>
          <dgm:bulletEnabled val="1"/>
        </dgm:presLayoutVars>
      </dgm:prSet>
      <dgm:spPr/>
    </dgm:pt>
    <dgm:pt modelId="{331EE345-1BE6-4E7D-9C66-AAD6137C24D3}" type="pres">
      <dgm:prSet presAssocID="{7146E18A-79EF-4B3C-B970-69957350BC3C}" presName="sibTrans" presStyleCnt="0"/>
      <dgm:spPr/>
    </dgm:pt>
    <dgm:pt modelId="{4F76338E-5C10-4A74-A1F7-3AA642EF3A50}" type="pres">
      <dgm:prSet presAssocID="{D4FE9BB4-4D9D-4410-9F2C-05273CE03EA5}" presName="node" presStyleLbl="node1" presStyleIdx="2" presStyleCnt="6">
        <dgm:presLayoutVars>
          <dgm:bulletEnabled val="1"/>
        </dgm:presLayoutVars>
      </dgm:prSet>
      <dgm:spPr/>
    </dgm:pt>
    <dgm:pt modelId="{3D54B0E5-DE0F-4074-9D34-1620B85FC42F}" type="pres">
      <dgm:prSet presAssocID="{0955F39E-E907-4973-B23A-47CDCA9939A0}" presName="sibTrans" presStyleCnt="0"/>
      <dgm:spPr/>
    </dgm:pt>
    <dgm:pt modelId="{B2A648ED-96F6-4C72-9748-3B053CF89160}" type="pres">
      <dgm:prSet presAssocID="{911A8657-A2D7-4249-AADB-EE1F188D177D}" presName="node" presStyleLbl="node1" presStyleIdx="3" presStyleCnt="6">
        <dgm:presLayoutVars>
          <dgm:bulletEnabled val="1"/>
        </dgm:presLayoutVars>
      </dgm:prSet>
      <dgm:spPr/>
    </dgm:pt>
    <dgm:pt modelId="{13CDB1FA-624F-4BED-A080-CDA211DA3243}" type="pres">
      <dgm:prSet presAssocID="{2064BA88-4A62-489D-98DE-B6CF513F82B1}" presName="sibTrans" presStyleCnt="0"/>
      <dgm:spPr/>
    </dgm:pt>
    <dgm:pt modelId="{50A48ED0-41A2-4ECB-8878-9293EFC911C0}" type="pres">
      <dgm:prSet presAssocID="{D6B206CB-24C1-4F24-97C1-B8787AD0F9F6}" presName="node" presStyleLbl="node1" presStyleIdx="4" presStyleCnt="6">
        <dgm:presLayoutVars>
          <dgm:bulletEnabled val="1"/>
        </dgm:presLayoutVars>
      </dgm:prSet>
      <dgm:spPr/>
    </dgm:pt>
    <dgm:pt modelId="{E0EBAF24-5115-47E2-99D9-E527D8103CC7}" type="pres">
      <dgm:prSet presAssocID="{892FABF6-C769-4F2B-BC80-ABFE2DA13D2B}" presName="sibTrans" presStyleCnt="0"/>
      <dgm:spPr/>
    </dgm:pt>
    <dgm:pt modelId="{6194DE1D-DA0D-40A1-AC18-31B118B2364C}" type="pres">
      <dgm:prSet presAssocID="{3F691B88-6213-42BB-B6BC-9F4F3B01B6ED}" presName="node" presStyleLbl="node1" presStyleIdx="5" presStyleCnt="6">
        <dgm:presLayoutVars>
          <dgm:bulletEnabled val="1"/>
        </dgm:presLayoutVars>
      </dgm:prSet>
      <dgm:spPr/>
    </dgm:pt>
  </dgm:ptLst>
  <dgm:cxnLst>
    <dgm:cxn modelId="{83B256E9-2431-4B0A-8732-E415FCD9BA23}" srcId="{EE210279-EE34-4163-84BE-994739F83063}" destId="{D4FE9BB4-4D9D-4410-9F2C-05273CE03EA5}" srcOrd="2" destOrd="0" parTransId="{9D8CF970-6DCC-4CE6-8EB6-6FE94B1E3AC4}" sibTransId="{0955F39E-E907-4973-B23A-47CDCA9939A0}"/>
    <dgm:cxn modelId="{7CF70EAE-B91B-4DB2-920E-F473DB52F80C}" srcId="{EE210279-EE34-4163-84BE-994739F83063}" destId="{D6B206CB-24C1-4F24-97C1-B8787AD0F9F6}" srcOrd="4" destOrd="0" parTransId="{C205280B-30FB-46C9-BB9E-197770EFAAE0}" sibTransId="{892FABF6-C769-4F2B-BC80-ABFE2DA13D2B}"/>
    <dgm:cxn modelId="{815D2A5D-8441-42F8-973C-580DAFE802C2}" type="presOf" srcId="{EE210279-EE34-4163-84BE-994739F83063}" destId="{1B7B8B7B-BC75-47AD-8C4F-D3E1663988E1}" srcOrd="0" destOrd="0" presId="urn:microsoft.com/office/officeart/2005/8/layout/default"/>
    <dgm:cxn modelId="{8E99E56E-65F9-4634-AB42-FF7EF39C5074}" srcId="{EE210279-EE34-4163-84BE-994739F83063}" destId="{3F691B88-6213-42BB-B6BC-9F4F3B01B6ED}" srcOrd="5" destOrd="0" parTransId="{F79A0DC2-A35E-4E9F-BE77-BCD62CAFBB08}" sibTransId="{CEB13C79-5793-4734-A1D6-44BCD9CD24D9}"/>
    <dgm:cxn modelId="{639E5F1E-FFC1-4262-8CAB-9CC036BCB40B}" type="presOf" srcId="{F9166175-06BA-4526-BA75-35E62DBC3B50}" destId="{7D32FF6F-F24D-4D83-AA37-0C0CCAEA13DD}" srcOrd="0" destOrd="0" presId="urn:microsoft.com/office/officeart/2005/8/layout/default"/>
    <dgm:cxn modelId="{62F2D779-0F75-40AD-B941-4619B7F09E4E}" srcId="{EE210279-EE34-4163-84BE-994739F83063}" destId="{FB0839C5-44E7-47D4-87FA-9A2D0788EC60}" srcOrd="1" destOrd="0" parTransId="{7E0FDD94-D301-4A34-80A1-865053765F2F}" sibTransId="{7146E18A-79EF-4B3C-B970-69957350BC3C}"/>
    <dgm:cxn modelId="{FCACAADC-050F-4116-8E99-33C3E3E2C9AA}" type="presOf" srcId="{911A8657-A2D7-4249-AADB-EE1F188D177D}" destId="{B2A648ED-96F6-4C72-9748-3B053CF89160}" srcOrd="0" destOrd="0" presId="urn:microsoft.com/office/officeart/2005/8/layout/default"/>
    <dgm:cxn modelId="{11F34A3A-8A41-43F8-BBFD-1F25B2739C50}" srcId="{EE210279-EE34-4163-84BE-994739F83063}" destId="{F9166175-06BA-4526-BA75-35E62DBC3B50}" srcOrd="0" destOrd="0" parTransId="{F6228CBC-B440-4F05-95EB-96DAB615B9E2}" sibTransId="{1DF39381-0983-47B3-BCFF-ABE3A01FD4DF}"/>
    <dgm:cxn modelId="{218655E3-387A-474B-A91A-BD5201D182B9}" type="presOf" srcId="{3F691B88-6213-42BB-B6BC-9F4F3B01B6ED}" destId="{6194DE1D-DA0D-40A1-AC18-31B118B2364C}" srcOrd="0" destOrd="0" presId="urn:microsoft.com/office/officeart/2005/8/layout/default"/>
    <dgm:cxn modelId="{B13541E6-2F12-4F32-8379-AA9DD4F56564}" srcId="{EE210279-EE34-4163-84BE-994739F83063}" destId="{911A8657-A2D7-4249-AADB-EE1F188D177D}" srcOrd="3" destOrd="0" parTransId="{2C9C570A-F9AC-46D0-8FF2-04FC77A79F41}" sibTransId="{2064BA88-4A62-489D-98DE-B6CF513F82B1}"/>
    <dgm:cxn modelId="{E8673931-55ED-4795-BE92-9EF1D7C1DCC4}" type="presOf" srcId="{D6B206CB-24C1-4F24-97C1-B8787AD0F9F6}" destId="{50A48ED0-41A2-4ECB-8878-9293EFC911C0}" srcOrd="0" destOrd="0" presId="urn:microsoft.com/office/officeart/2005/8/layout/default"/>
    <dgm:cxn modelId="{D05E9DF4-B08D-4BD3-B29D-BEC502224DB2}" type="presOf" srcId="{FB0839C5-44E7-47D4-87FA-9A2D0788EC60}" destId="{11367FBC-9179-4BC6-8482-A1E262C2EDD9}" srcOrd="0" destOrd="0" presId="urn:microsoft.com/office/officeart/2005/8/layout/default"/>
    <dgm:cxn modelId="{D7FC41DD-A6DB-4F01-AA35-7A4E4ED287FA}" type="presOf" srcId="{D4FE9BB4-4D9D-4410-9F2C-05273CE03EA5}" destId="{4F76338E-5C10-4A74-A1F7-3AA642EF3A50}" srcOrd="0" destOrd="0" presId="urn:microsoft.com/office/officeart/2005/8/layout/default"/>
    <dgm:cxn modelId="{10BF081A-9539-47AA-BB67-82704C68F5B4}" type="presParOf" srcId="{1B7B8B7B-BC75-47AD-8C4F-D3E1663988E1}" destId="{7D32FF6F-F24D-4D83-AA37-0C0CCAEA13DD}" srcOrd="0" destOrd="0" presId="urn:microsoft.com/office/officeart/2005/8/layout/default"/>
    <dgm:cxn modelId="{00ED9FA9-B71D-4F0C-91CB-EE7E5B51A842}" type="presParOf" srcId="{1B7B8B7B-BC75-47AD-8C4F-D3E1663988E1}" destId="{F322CA3F-A4EE-494A-BD7C-9462657CC4FD}" srcOrd="1" destOrd="0" presId="urn:microsoft.com/office/officeart/2005/8/layout/default"/>
    <dgm:cxn modelId="{7EE57CF5-B55E-4688-9C28-3CC7A574451B}" type="presParOf" srcId="{1B7B8B7B-BC75-47AD-8C4F-D3E1663988E1}" destId="{11367FBC-9179-4BC6-8482-A1E262C2EDD9}" srcOrd="2" destOrd="0" presId="urn:microsoft.com/office/officeart/2005/8/layout/default"/>
    <dgm:cxn modelId="{43ED9AA7-3A80-4E4B-A3EC-02E5130DFEF5}" type="presParOf" srcId="{1B7B8B7B-BC75-47AD-8C4F-D3E1663988E1}" destId="{331EE345-1BE6-4E7D-9C66-AAD6137C24D3}" srcOrd="3" destOrd="0" presId="urn:microsoft.com/office/officeart/2005/8/layout/default"/>
    <dgm:cxn modelId="{9E2DFA9D-AACF-4CBC-8A79-BEF9D636E68B}" type="presParOf" srcId="{1B7B8B7B-BC75-47AD-8C4F-D3E1663988E1}" destId="{4F76338E-5C10-4A74-A1F7-3AA642EF3A50}" srcOrd="4" destOrd="0" presId="urn:microsoft.com/office/officeart/2005/8/layout/default"/>
    <dgm:cxn modelId="{78A5C73E-2CBD-426D-AFF5-D3264B680148}" type="presParOf" srcId="{1B7B8B7B-BC75-47AD-8C4F-D3E1663988E1}" destId="{3D54B0E5-DE0F-4074-9D34-1620B85FC42F}" srcOrd="5" destOrd="0" presId="urn:microsoft.com/office/officeart/2005/8/layout/default"/>
    <dgm:cxn modelId="{040F8A1E-0B7D-40AF-A147-59C4337F097D}" type="presParOf" srcId="{1B7B8B7B-BC75-47AD-8C4F-D3E1663988E1}" destId="{B2A648ED-96F6-4C72-9748-3B053CF89160}" srcOrd="6" destOrd="0" presId="urn:microsoft.com/office/officeart/2005/8/layout/default"/>
    <dgm:cxn modelId="{7C7F4529-75FF-4802-926E-D969A05F6278}" type="presParOf" srcId="{1B7B8B7B-BC75-47AD-8C4F-D3E1663988E1}" destId="{13CDB1FA-624F-4BED-A080-CDA211DA3243}" srcOrd="7" destOrd="0" presId="urn:microsoft.com/office/officeart/2005/8/layout/default"/>
    <dgm:cxn modelId="{402472DF-FBC8-4745-BF58-1A7E08C98938}" type="presParOf" srcId="{1B7B8B7B-BC75-47AD-8C4F-D3E1663988E1}" destId="{50A48ED0-41A2-4ECB-8878-9293EFC911C0}" srcOrd="8" destOrd="0" presId="urn:microsoft.com/office/officeart/2005/8/layout/default"/>
    <dgm:cxn modelId="{29053FFC-5D07-4EEE-9C7D-6D31539D2AF0}" type="presParOf" srcId="{1B7B8B7B-BC75-47AD-8C4F-D3E1663988E1}" destId="{E0EBAF24-5115-47E2-99D9-E527D8103CC7}" srcOrd="9" destOrd="0" presId="urn:microsoft.com/office/officeart/2005/8/layout/default"/>
    <dgm:cxn modelId="{1AFB7CA2-61B6-4134-A309-6A3081E1149B}" type="presParOf" srcId="{1B7B8B7B-BC75-47AD-8C4F-D3E1663988E1}" destId="{6194DE1D-DA0D-40A1-AC18-31B118B2364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210279-EE34-4163-84BE-994739F83063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F9166175-06BA-4526-BA75-35E62DBC3B50}">
      <dgm:prSet phldrT="[Texto]" custT="1"/>
      <dgm:spPr/>
      <dgm:t>
        <a:bodyPr/>
        <a:lstStyle/>
        <a:p>
          <a:pPr algn="just"/>
          <a:r>
            <a:rPr lang="pt-BR" sz="2400" dirty="0" smtClean="0">
              <a:solidFill>
                <a:schemeClr val="tx1"/>
              </a:solidFill>
            </a:rPr>
            <a:t>Fortalecimento da articulação para </a:t>
          </a:r>
          <a:r>
            <a:rPr lang="pt-BR" sz="2400" b="1" dirty="0" smtClean="0">
              <a:solidFill>
                <a:schemeClr val="tx1"/>
              </a:solidFill>
            </a:rPr>
            <a:t>identificar demandas </a:t>
          </a:r>
          <a:r>
            <a:rPr lang="pt-BR" sz="2400" dirty="0" smtClean="0">
              <a:solidFill>
                <a:schemeClr val="tx1"/>
              </a:solidFill>
            </a:rPr>
            <a:t>e facilitar a operacionalização (inclusive com capacitação de mão de obra local)</a:t>
          </a:r>
          <a:endParaRPr lang="pt-BR" sz="2400" dirty="0">
            <a:solidFill>
              <a:schemeClr val="tx1"/>
            </a:solidFill>
          </a:endParaRPr>
        </a:p>
      </dgm:t>
    </dgm:pt>
    <dgm:pt modelId="{F6228CBC-B440-4F05-95EB-96DAB615B9E2}" type="parTrans" cxnId="{11F34A3A-8A41-43F8-BBFD-1F25B2739C50}">
      <dgm:prSet/>
      <dgm:spPr/>
      <dgm:t>
        <a:bodyPr/>
        <a:lstStyle/>
        <a:p>
          <a:pPr algn="just"/>
          <a:endParaRPr lang="pt-BR" sz="2800">
            <a:solidFill>
              <a:schemeClr val="tx1"/>
            </a:solidFill>
          </a:endParaRPr>
        </a:p>
      </dgm:t>
    </dgm:pt>
    <dgm:pt modelId="{1DF39381-0983-47B3-BCFF-ABE3A01FD4DF}" type="sibTrans" cxnId="{11F34A3A-8A41-43F8-BBFD-1F25B2739C50}">
      <dgm:prSet/>
      <dgm:spPr/>
      <dgm:t>
        <a:bodyPr/>
        <a:lstStyle/>
        <a:p>
          <a:pPr algn="just"/>
          <a:endParaRPr lang="pt-BR" sz="2800">
            <a:solidFill>
              <a:schemeClr val="tx1"/>
            </a:solidFill>
          </a:endParaRPr>
        </a:p>
      </dgm:t>
    </dgm:pt>
    <dgm:pt modelId="{5BE803B4-3357-4FC2-A987-0DC28033CF5F}">
      <dgm:prSet phldrT="[Texto]" custT="1"/>
      <dgm:spPr/>
      <dgm:t>
        <a:bodyPr/>
        <a:lstStyle/>
        <a:p>
          <a:pPr algn="just"/>
          <a:r>
            <a:rPr lang="pt-BR" sz="2400" dirty="0" smtClean="0">
              <a:solidFill>
                <a:schemeClr val="tx1"/>
              </a:solidFill>
            </a:rPr>
            <a:t>Adequação de incentivos para </a:t>
          </a:r>
          <a:r>
            <a:rPr lang="pt-BR" sz="2400" b="1" dirty="0" smtClean="0">
              <a:solidFill>
                <a:schemeClr val="tx1"/>
              </a:solidFill>
            </a:rPr>
            <a:t>aceleração da universalização com qualidade de atendimento</a:t>
          </a:r>
          <a:endParaRPr lang="pt-BR" sz="2400" b="1" dirty="0">
            <a:solidFill>
              <a:schemeClr val="tx1"/>
            </a:solidFill>
          </a:endParaRPr>
        </a:p>
      </dgm:t>
    </dgm:pt>
    <dgm:pt modelId="{0ECD548A-9755-4B87-9460-D69C95DE3C74}" type="parTrans" cxnId="{16E03C92-6C7B-451A-A9D9-B514DB10DD0F}">
      <dgm:prSet/>
      <dgm:spPr/>
      <dgm:t>
        <a:bodyPr/>
        <a:lstStyle/>
        <a:p>
          <a:pPr algn="just"/>
          <a:endParaRPr lang="pt-BR" sz="2800">
            <a:solidFill>
              <a:schemeClr val="tx1"/>
            </a:solidFill>
          </a:endParaRPr>
        </a:p>
      </dgm:t>
    </dgm:pt>
    <dgm:pt modelId="{4C2DD1E9-2408-492E-B3BE-0A1963CB99B5}" type="sibTrans" cxnId="{16E03C92-6C7B-451A-A9D9-B514DB10DD0F}">
      <dgm:prSet/>
      <dgm:spPr/>
      <dgm:t>
        <a:bodyPr/>
        <a:lstStyle/>
        <a:p>
          <a:pPr algn="just"/>
          <a:endParaRPr lang="pt-BR" sz="2800">
            <a:solidFill>
              <a:schemeClr val="tx1"/>
            </a:solidFill>
          </a:endParaRPr>
        </a:p>
      </dgm:t>
    </dgm:pt>
    <dgm:pt modelId="{715BF8A5-00BD-4CE4-9979-A55F23C0DA3B}">
      <dgm:prSet phldrT="[Texto]" custT="1"/>
      <dgm:spPr/>
      <dgm:t>
        <a:bodyPr/>
        <a:lstStyle/>
        <a:p>
          <a:pPr algn="just"/>
          <a:r>
            <a:rPr lang="pt-BR" sz="2400" dirty="0" smtClean="0">
              <a:solidFill>
                <a:schemeClr val="tx1"/>
              </a:solidFill>
            </a:rPr>
            <a:t>Discussão sobre carga tributária dos sistemas para universalização e disponibilização de </a:t>
          </a:r>
          <a:r>
            <a:rPr lang="pt-BR" sz="2400" b="1" dirty="0" smtClean="0">
              <a:solidFill>
                <a:schemeClr val="tx1"/>
              </a:solidFill>
            </a:rPr>
            <a:t>orçamento</a:t>
          </a:r>
          <a:r>
            <a:rPr lang="pt-BR" sz="2400" dirty="0" smtClean="0">
              <a:solidFill>
                <a:schemeClr val="tx1"/>
              </a:solidFill>
            </a:rPr>
            <a:t> para universalização</a:t>
          </a:r>
          <a:endParaRPr lang="pt-BR" sz="2400" dirty="0">
            <a:solidFill>
              <a:schemeClr val="tx1"/>
            </a:solidFill>
          </a:endParaRPr>
        </a:p>
      </dgm:t>
    </dgm:pt>
    <dgm:pt modelId="{B717DB3C-9FAA-4247-90F3-CF181EA6D686}" type="parTrans" cxnId="{C330E4B6-6F82-441D-B396-D1AAF20C782E}">
      <dgm:prSet/>
      <dgm:spPr/>
      <dgm:t>
        <a:bodyPr/>
        <a:lstStyle/>
        <a:p>
          <a:pPr algn="just"/>
          <a:endParaRPr lang="pt-BR" sz="2800">
            <a:solidFill>
              <a:schemeClr val="tx1"/>
            </a:solidFill>
          </a:endParaRPr>
        </a:p>
      </dgm:t>
    </dgm:pt>
    <dgm:pt modelId="{09553DD4-8B37-4BB7-A1ED-16F0DB493064}" type="sibTrans" cxnId="{C330E4B6-6F82-441D-B396-D1AAF20C782E}">
      <dgm:prSet/>
      <dgm:spPr/>
      <dgm:t>
        <a:bodyPr/>
        <a:lstStyle/>
        <a:p>
          <a:pPr algn="just"/>
          <a:endParaRPr lang="pt-BR" sz="2800">
            <a:solidFill>
              <a:schemeClr val="tx1"/>
            </a:solidFill>
          </a:endParaRPr>
        </a:p>
      </dgm:t>
    </dgm:pt>
    <dgm:pt modelId="{BA81AA85-C637-4A2D-B35B-E768A052CF96}" type="pres">
      <dgm:prSet presAssocID="{EE210279-EE34-4163-84BE-994739F83063}" presName="linear" presStyleCnt="0">
        <dgm:presLayoutVars>
          <dgm:dir/>
          <dgm:animLvl val="lvl"/>
          <dgm:resizeHandles val="exact"/>
        </dgm:presLayoutVars>
      </dgm:prSet>
      <dgm:spPr/>
    </dgm:pt>
    <dgm:pt modelId="{A6948106-1C4A-4B49-B994-D4C90BFA1CB9}" type="pres">
      <dgm:prSet presAssocID="{F9166175-06BA-4526-BA75-35E62DBC3B50}" presName="parentLin" presStyleCnt="0"/>
      <dgm:spPr/>
    </dgm:pt>
    <dgm:pt modelId="{3F816580-F644-41F2-8A4D-7F2C12297904}" type="pres">
      <dgm:prSet presAssocID="{F9166175-06BA-4526-BA75-35E62DBC3B50}" presName="parentLeftMargin" presStyleLbl="node1" presStyleIdx="0" presStyleCnt="3"/>
      <dgm:spPr/>
    </dgm:pt>
    <dgm:pt modelId="{B196AFC6-AADB-4970-9B34-3826366BF4B1}" type="pres">
      <dgm:prSet presAssocID="{F9166175-06BA-4526-BA75-35E62DBC3B50}" presName="parentText" presStyleLbl="node1" presStyleIdx="0" presStyleCnt="3" custScaleX="12812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968F8DC-E0C2-4E0A-BC94-4B27AF0DD13D}" type="pres">
      <dgm:prSet presAssocID="{F9166175-06BA-4526-BA75-35E62DBC3B50}" presName="negativeSpace" presStyleCnt="0"/>
      <dgm:spPr/>
    </dgm:pt>
    <dgm:pt modelId="{608C86E1-0086-4301-B78C-07A8A067D68F}" type="pres">
      <dgm:prSet presAssocID="{F9166175-06BA-4526-BA75-35E62DBC3B50}" presName="childText" presStyleLbl="conFgAcc1" presStyleIdx="0" presStyleCnt="3">
        <dgm:presLayoutVars>
          <dgm:bulletEnabled val="1"/>
        </dgm:presLayoutVars>
      </dgm:prSet>
      <dgm:spPr/>
    </dgm:pt>
    <dgm:pt modelId="{721F6124-C86A-4714-BA95-0D55D4C5D351}" type="pres">
      <dgm:prSet presAssocID="{1DF39381-0983-47B3-BCFF-ABE3A01FD4DF}" presName="spaceBetweenRectangles" presStyleCnt="0"/>
      <dgm:spPr/>
    </dgm:pt>
    <dgm:pt modelId="{BBD1DB86-4407-4B8A-8788-90E96522D21E}" type="pres">
      <dgm:prSet presAssocID="{5BE803B4-3357-4FC2-A987-0DC28033CF5F}" presName="parentLin" presStyleCnt="0"/>
      <dgm:spPr/>
    </dgm:pt>
    <dgm:pt modelId="{9F5A705A-0999-4E76-B708-901BB499C853}" type="pres">
      <dgm:prSet presAssocID="{5BE803B4-3357-4FC2-A987-0DC28033CF5F}" presName="parentLeftMargin" presStyleLbl="node1" presStyleIdx="0" presStyleCnt="3"/>
      <dgm:spPr/>
    </dgm:pt>
    <dgm:pt modelId="{14D0154B-9970-45D9-B6E4-7EF65E4FAA21}" type="pres">
      <dgm:prSet presAssocID="{5BE803B4-3357-4FC2-A987-0DC28033CF5F}" presName="parentText" presStyleLbl="node1" presStyleIdx="1" presStyleCnt="3" custScaleX="12812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AA46FD9-2BA9-4EA0-937D-7711C338C22B}" type="pres">
      <dgm:prSet presAssocID="{5BE803B4-3357-4FC2-A987-0DC28033CF5F}" presName="negativeSpace" presStyleCnt="0"/>
      <dgm:spPr/>
    </dgm:pt>
    <dgm:pt modelId="{12651092-98C1-46AE-B860-25585DADC0A1}" type="pres">
      <dgm:prSet presAssocID="{5BE803B4-3357-4FC2-A987-0DC28033CF5F}" presName="childText" presStyleLbl="conFgAcc1" presStyleIdx="1" presStyleCnt="3">
        <dgm:presLayoutVars>
          <dgm:bulletEnabled val="1"/>
        </dgm:presLayoutVars>
      </dgm:prSet>
      <dgm:spPr/>
    </dgm:pt>
    <dgm:pt modelId="{1E09048B-E391-4E2A-BF46-381B8B29192B}" type="pres">
      <dgm:prSet presAssocID="{4C2DD1E9-2408-492E-B3BE-0A1963CB99B5}" presName="spaceBetweenRectangles" presStyleCnt="0"/>
      <dgm:spPr/>
    </dgm:pt>
    <dgm:pt modelId="{BCC1A613-5F7D-438B-A2A2-7557100EB82B}" type="pres">
      <dgm:prSet presAssocID="{715BF8A5-00BD-4CE4-9979-A55F23C0DA3B}" presName="parentLin" presStyleCnt="0"/>
      <dgm:spPr/>
    </dgm:pt>
    <dgm:pt modelId="{95FDF515-6EA9-4177-A536-7E8ECED51075}" type="pres">
      <dgm:prSet presAssocID="{715BF8A5-00BD-4CE4-9979-A55F23C0DA3B}" presName="parentLeftMargin" presStyleLbl="node1" presStyleIdx="1" presStyleCnt="3"/>
      <dgm:spPr/>
    </dgm:pt>
    <dgm:pt modelId="{9DF76AC0-4B2A-4C04-BA91-DB8E8B1850C8}" type="pres">
      <dgm:prSet presAssocID="{715BF8A5-00BD-4CE4-9979-A55F23C0DA3B}" presName="parentText" presStyleLbl="node1" presStyleIdx="2" presStyleCnt="3" custScaleX="12812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9F554B5-7597-4D2E-BB59-15243E410F99}" type="pres">
      <dgm:prSet presAssocID="{715BF8A5-00BD-4CE4-9979-A55F23C0DA3B}" presName="negativeSpace" presStyleCnt="0"/>
      <dgm:spPr/>
    </dgm:pt>
    <dgm:pt modelId="{4231B9D9-975F-4BEA-A750-1D2AEF5AED63}" type="pres">
      <dgm:prSet presAssocID="{715BF8A5-00BD-4CE4-9979-A55F23C0DA3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54D880D-7F2D-4CD8-BBEB-40F59A8805B3}" type="presOf" srcId="{F9166175-06BA-4526-BA75-35E62DBC3B50}" destId="{B196AFC6-AADB-4970-9B34-3826366BF4B1}" srcOrd="1" destOrd="0" presId="urn:microsoft.com/office/officeart/2005/8/layout/list1"/>
    <dgm:cxn modelId="{11F34A3A-8A41-43F8-BBFD-1F25B2739C50}" srcId="{EE210279-EE34-4163-84BE-994739F83063}" destId="{F9166175-06BA-4526-BA75-35E62DBC3B50}" srcOrd="0" destOrd="0" parTransId="{F6228CBC-B440-4F05-95EB-96DAB615B9E2}" sibTransId="{1DF39381-0983-47B3-BCFF-ABE3A01FD4DF}"/>
    <dgm:cxn modelId="{16E03C92-6C7B-451A-A9D9-B514DB10DD0F}" srcId="{EE210279-EE34-4163-84BE-994739F83063}" destId="{5BE803B4-3357-4FC2-A987-0DC28033CF5F}" srcOrd="1" destOrd="0" parTransId="{0ECD548A-9755-4B87-9460-D69C95DE3C74}" sibTransId="{4C2DD1E9-2408-492E-B3BE-0A1963CB99B5}"/>
    <dgm:cxn modelId="{91B22414-444A-418A-A4A5-D52AEC7BE573}" type="presOf" srcId="{5BE803B4-3357-4FC2-A987-0DC28033CF5F}" destId="{14D0154B-9970-45D9-B6E4-7EF65E4FAA21}" srcOrd="1" destOrd="0" presId="urn:microsoft.com/office/officeart/2005/8/layout/list1"/>
    <dgm:cxn modelId="{7EE5E437-1D33-4070-8A0D-F3427F5B07E6}" type="presOf" srcId="{715BF8A5-00BD-4CE4-9979-A55F23C0DA3B}" destId="{9DF76AC0-4B2A-4C04-BA91-DB8E8B1850C8}" srcOrd="1" destOrd="0" presId="urn:microsoft.com/office/officeart/2005/8/layout/list1"/>
    <dgm:cxn modelId="{7C3B8D1F-2CF6-47AD-809E-ECFC3212729D}" type="presOf" srcId="{5BE803B4-3357-4FC2-A987-0DC28033CF5F}" destId="{9F5A705A-0999-4E76-B708-901BB499C853}" srcOrd="0" destOrd="0" presId="urn:microsoft.com/office/officeart/2005/8/layout/list1"/>
    <dgm:cxn modelId="{F2429090-0143-488C-9F0C-2B6A1F6B01D8}" type="presOf" srcId="{F9166175-06BA-4526-BA75-35E62DBC3B50}" destId="{3F816580-F644-41F2-8A4D-7F2C12297904}" srcOrd="0" destOrd="0" presId="urn:microsoft.com/office/officeart/2005/8/layout/list1"/>
    <dgm:cxn modelId="{1C35C1D9-A25D-4164-8CE3-1762B21DAF37}" type="presOf" srcId="{EE210279-EE34-4163-84BE-994739F83063}" destId="{BA81AA85-C637-4A2D-B35B-E768A052CF96}" srcOrd="0" destOrd="0" presId="urn:microsoft.com/office/officeart/2005/8/layout/list1"/>
    <dgm:cxn modelId="{C330E4B6-6F82-441D-B396-D1AAF20C782E}" srcId="{EE210279-EE34-4163-84BE-994739F83063}" destId="{715BF8A5-00BD-4CE4-9979-A55F23C0DA3B}" srcOrd="2" destOrd="0" parTransId="{B717DB3C-9FAA-4247-90F3-CF181EA6D686}" sibTransId="{09553DD4-8B37-4BB7-A1ED-16F0DB493064}"/>
    <dgm:cxn modelId="{1BE9A555-E1EE-4833-BBBD-D821E90CEA87}" type="presOf" srcId="{715BF8A5-00BD-4CE4-9979-A55F23C0DA3B}" destId="{95FDF515-6EA9-4177-A536-7E8ECED51075}" srcOrd="0" destOrd="0" presId="urn:microsoft.com/office/officeart/2005/8/layout/list1"/>
    <dgm:cxn modelId="{E5AF9281-8790-42D3-97CD-5A75DA87C21F}" type="presParOf" srcId="{BA81AA85-C637-4A2D-B35B-E768A052CF96}" destId="{A6948106-1C4A-4B49-B994-D4C90BFA1CB9}" srcOrd="0" destOrd="0" presId="urn:microsoft.com/office/officeart/2005/8/layout/list1"/>
    <dgm:cxn modelId="{89A89470-6F3A-40B0-8B10-CB528E5B9A91}" type="presParOf" srcId="{A6948106-1C4A-4B49-B994-D4C90BFA1CB9}" destId="{3F816580-F644-41F2-8A4D-7F2C12297904}" srcOrd="0" destOrd="0" presId="urn:microsoft.com/office/officeart/2005/8/layout/list1"/>
    <dgm:cxn modelId="{79B4C6C8-6561-48FD-AEDB-B046B748D463}" type="presParOf" srcId="{A6948106-1C4A-4B49-B994-D4C90BFA1CB9}" destId="{B196AFC6-AADB-4970-9B34-3826366BF4B1}" srcOrd="1" destOrd="0" presId="urn:microsoft.com/office/officeart/2005/8/layout/list1"/>
    <dgm:cxn modelId="{4D0D669D-271D-4046-B86D-549550770F49}" type="presParOf" srcId="{BA81AA85-C637-4A2D-B35B-E768A052CF96}" destId="{C968F8DC-E0C2-4E0A-BC94-4B27AF0DD13D}" srcOrd="1" destOrd="0" presId="urn:microsoft.com/office/officeart/2005/8/layout/list1"/>
    <dgm:cxn modelId="{C44F309F-A80B-46CE-9333-0EA5181943A2}" type="presParOf" srcId="{BA81AA85-C637-4A2D-B35B-E768A052CF96}" destId="{608C86E1-0086-4301-B78C-07A8A067D68F}" srcOrd="2" destOrd="0" presId="urn:microsoft.com/office/officeart/2005/8/layout/list1"/>
    <dgm:cxn modelId="{3F889F7C-F9C5-4DCF-A767-3B64DAE0164D}" type="presParOf" srcId="{BA81AA85-C637-4A2D-B35B-E768A052CF96}" destId="{721F6124-C86A-4714-BA95-0D55D4C5D351}" srcOrd="3" destOrd="0" presId="urn:microsoft.com/office/officeart/2005/8/layout/list1"/>
    <dgm:cxn modelId="{2D1EC663-120F-40F8-BE95-FB097DFB754B}" type="presParOf" srcId="{BA81AA85-C637-4A2D-B35B-E768A052CF96}" destId="{BBD1DB86-4407-4B8A-8788-90E96522D21E}" srcOrd="4" destOrd="0" presId="urn:microsoft.com/office/officeart/2005/8/layout/list1"/>
    <dgm:cxn modelId="{8B651249-8591-4D49-9BE3-EB2596E7BFCD}" type="presParOf" srcId="{BBD1DB86-4407-4B8A-8788-90E96522D21E}" destId="{9F5A705A-0999-4E76-B708-901BB499C853}" srcOrd="0" destOrd="0" presId="urn:microsoft.com/office/officeart/2005/8/layout/list1"/>
    <dgm:cxn modelId="{A52F97B6-BB9B-49E2-BBFA-170ED4BF6DF0}" type="presParOf" srcId="{BBD1DB86-4407-4B8A-8788-90E96522D21E}" destId="{14D0154B-9970-45D9-B6E4-7EF65E4FAA21}" srcOrd="1" destOrd="0" presId="urn:microsoft.com/office/officeart/2005/8/layout/list1"/>
    <dgm:cxn modelId="{AAE94AA5-B046-443B-9F54-F8FF7E38BE7D}" type="presParOf" srcId="{BA81AA85-C637-4A2D-B35B-E768A052CF96}" destId="{1AA46FD9-2BA9-4EA0-937D-7711C338C22B}" srcOrd="5" destOrd="0" presId="urn:microsoft.com/office/officeart/2005/8/layout/list1"/>
    <dgm:cxn modelId="{056FC5AE-E84E-476A-B4C0-DC38E086ADF4}" type="presParOf" srcId="{BA81AA85-C637-4A2D-B35B-E768A052CF96}" destId="{12651092-98C1-46AE-B860-25585DADC0A1}" srcOrd="6" destOrd="0" presId="urn:microsoft.com/office/officeart/2005/8/layout/list1"/>
    <dgm:cxn modelId="{3765BF82-D15C-4FFE-AEC9-5BB4D15D9992}" type="presParOf" srcId="{BA81AA85-C637-4A2D-B35B-E768A052CF96}" destId="{1E09048B-E391-4E2A-BF46-381B8B29192B}" srcOrd="7" destOrd="0" presId="urn:microsoft.com/office/officeart/2005/8/layout/list1"/>
    <dgm:cxn modelId="{011E222E-C46C-4637-A245-6672C4AB40DF}" type="presParOf" srcId="{BA81AA85-C637-4A2D-B35B-E768A052CF96}" destId="{BCC1A613-5F7D-438B-A2A2-7557100EB82B}" srcOrd="8" destOrd="0" presId="urn:microsoft.com/office/officeart/2005/8/layout/list1"/>
    <dgm:cxn modelId="{11B03FD0-9D3A-435B-AE65-0D91CA6C2C01}" type="presParOf" srcId="{BCC1A613-5F7D-438B-A2A2-7557100EB82B}" destId="{95FDF515-6EA9-4177-A536-7E8ECED51075}" srcOrd="0" destOrd="0" presId="urn:microsoft.com/office/officeart/2005/8/layout/list1"/>
    <dgm:cxn modelId="{36656F23-7DA8-4371-A5A2-EAF1B626FBDC}" type="presParOf" srcId="{BCC1A613-5F7D-438B-A2A2-7557100EB82B}" destId="{9DF76AC0-4B2A-4C04-BA91-DB8E8B1850C8}" srcOrd="1" destOrd="0" presId="urn:microsoft.com/office/officeart/2005/8/layout/list1"/>
    <dgm:cxn modelId="{3962BAA9-DF87-47B9-9423-6A931621AB80}" type="presParOf" srcId="{BA81AA85-C637-4A2D-B35B-E768A052CF96}" destId="{79F554B5-7597-4D2E-BB59-15243E410F99}" srcOrd="9" destOrd="0" presId="urn:microsoft.com/office/officeart/2005/8/layout/list1"/>
    <dgm:cxn modelId="{E3CC71FC-14AE-49D6-B7AB-2095D9DD707D}" type="presParOf" srcId="{BA81AA85-C637-4A2D-B35B-E768A052CF96}" destId="{4231B9D9-975F-4BEA-A750-1D2AEF5AED6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210279-EE34-4163-84BE-994739F83063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F9166175-06BA-4526-BA75-35E62DBC3B50}">
      <dgm:prSet phldrT="[Texto]" custT="1"/>
      <dgm:spPr/>
      <dgm:t>
        <a:bodyPr/>
        <a:lstStyle/>
        <a:p>
          <a:pPr algn="just"/>
          <a:r>
            <a:rPr lang="pt-BR" sz="2400" dirty="0" smtClean="0">
              <a:solidFill>
                <a:schemeClr val="tx1"/>
              </a:solidFill>
            </a:rPr>
            <a:t>Cerca de R$ 208,5 milhões por ano para </a:t>
          </a:r>
          <a:r>
            <a:rPr lang="pt-BR" sz="2400" b="1" dirty="0" err="1" smtClean="0">
              <a:solidFill>
                <a:schemeClr val="tx1"/>
              </a:solidFill>
            </a:rPr>
            <a:t>descarbonização</a:t>
          </a:r>
          <a:r>
            <a:rPr lang="pt-BR" sz="2400" b="1" dirty="0" smtClean="0">
              <a:solidFill>
                <a:schemeClr val="tx1"/>
              </a:solidFill>
            </a:rPr>
            <a:t> da Amazônia</a:t>
          </a:r>
          <a:endParaRPr lang="pt-BR" sz="2400" b="1" dirty="0">
            <a:solidFill>
              <a:schemeClr val="tx1"/>
            </a:solidFill>
          </a:endParaRPr>
        </a:p>
      </dgm:t>
    </dgm:pt>
    <dgm:pt modelId="{F6228CBC-B440-4F05-95EB-96DAB615B9E2}" type="parTrans" cxnId="{11F34A3A-8A41-43F8-BBFD-1F25B2739C50}">
      <dgm:prSet/>
      <dgm:spPr/>
      <dgm:t>
        <a:bodyPr/>
        <a:lstStyle/>
        <a:p>
          <a:pPr algn="just"/>
          <a:endParaRPr lang="pt-BR" sz="2800">
            <a:solidFill>
              <a:schemeClr val="tx1"/>
            </a:solidFill>
          </a:endParaRPr>
        </a:p>
      </dgm:t>
    </dgm:pt>
    <dgm:pt modelId="{1DF39381-0983-47B3-BCFF-ABE3A01FD4DF}" type="sibTrans" cxnId="{11F34A3A-8A41-43F8-BBFD-1F25B2739C50}">
      <dgm:prSet/>
      <dgm:spPr/>
      <dgm:t>
        <a:bodyPr/>
        <a:lstStyle/>
        <a:p>
          <a:pPr algn="just"/>
          <a:endParaRPr lang="pt-BR" sz="2800">
            <a:solidFill>
              <a:schemeClr val="tx1"/>
            </a:solidFill>
          </a:endParaRPr>
        </a:p>
      </dgm:t>
    </dgm:pt>
    <dgm:pt modelId="{5BE803B4-3357-4FC2-A987-0DC28033CF5F}">
      <dgm:prSet phldrT="[Texto]" custT="1"/>
      <dgm:spPr/>
      <dgm:t>
        <a:bodyPr/>
        <a:lstStyle/>
        <a:p>
          <a:pPr algn="just"/>
          <a:r>
            <a:rPr lang="pt-BR" sz="2400" dirty="0" smtClean="0">
              <a:solidFill>
                <a:schemeClr val="tx1"/>
              </a:solidFill>
            </a:rPr>
            <a:t>Público alvo: </a:t>
          </a:r>
          <a:r>
            <a:rPr lang="pt-BR" sz="2400" b="1" dirty="0" smtClean="0">
              <a:solidFill>
                <a:schemeClr val="tx1"/>
              </a:solidFill>
            </a:rPr>
            <a:t>consumidores de energia elétrica da Amazônia </a:t>
          </a:r>
          <a:r>
            <a:rPr lang="pt-BR" sz="2400" dirty="0" smtClean="0">
              <a:solidFill>
                <a:schemeClr val="tx1"/>
              </a:solidFill>
            </a:rPr>
            <a:t>atendidos por sistemas isolados</a:t>
          </a:r>
          <a:endParaRPr lang="pt-BR" sz="2400" b="1" dirty="0">
            <a:solidFill>
              <a:schemeClr val="tx1"/>
            </a:solidFill>
          </a:endParaRPr>
        </a:p>
      </dgm:t>
    </dgm:pt>
    <dgm:pt modelId="{0ECD548A-9755-4B87-9460-D69C95DE3C74}" type="parTrans" cxnId="{16E03C92-6C7B-451A-A9D9-B514DB10DD0F}">
      <dgm:prSet/>
      <dgm:spPr/>
      <dgm:t>
        <a:bodyPr/>
        <a:lstStyle/>
        <a:p>
          <a:pPr algn="just"/>
          <a:endParaRPr lang="pt-BR" sz="2800">
            <a:solidFill>
              <a:schemeClr val="tx1"/>
            </a:solidFill>
          </a:endParaRPr>
        </a:p>
      </dgm:t>
    </dgm:pt>
    <dgm:pt modelId="{4C2DD1E9-2408-492E-B3BE-0A1963CB99B5}" type="sibTrans" cxnId="{16E03C92-6C7B-451A-A9D9-B514DB10DD0F}">
      <dgm:prSet/>
      <dgm:spPr/>
      <dgm:t>
        <a:bodyPr/>
        <a:lstStyle/>
        <a:p>
          <a:pPr algn="just"/>
          <a:endParaRPr lang="pt-BR" sz="2800">
            <a:solidFill>
              <a:schemeClr val="tx1"/>
            </a:solidFill>
          </a:endParaRPr>
        </a:p>
      </dgm:t>
    </dgm:pt>
    <dgm:pt modelId="{715BF8A5-00BD-4CE4-9979-A55F23C0DA3B}">
      <dgm:prSet phldrT="[Texto]" custT="1"/>
      <dgm:spPr/>
      <dgm:t>
        <a:bodyPr/>
        <a:lstStyle/>
        <a:p>
          <a:pPr algn="just"/>
          <a:r>
            <a:rPr lang="pt-BR" sz="2400" dirty="0" smtClean="0">
              <a:solidFill>
                <a:schemeClr val="tx1"/>
              </a:solidFill>
            </a:rPr>
            <a:t>Objetivos: reduzir a Conta de Consumo de Combustíveis (CCC), </a:t>
          </a:r>
          <a:r>
            <a:rPr lang="pt-BR" sz="2400" b="1" dirty="0" smtClean="0">
              <a:solidFill>
                <a:schemeClr val="tx1"/>
              </a:solidFill>
            </a:rPr>
            <a:t>substituir geração fóssil por renovável, aprimorar a eficiência energética</a:t>
          </a:r>
          <a:r>
            <a:rPr lang="pt-BR" sz="2400" dirty="0" smtClean="0">
              <a:solidFill>
                <a:schemeClr val="tx1"/>
              </a:solidFill>
            </a:rPr>
            <a:t>.</a:t>
          </a:r>
          <a:endParaRPr lang="pt-BR" sz="2400" dirty="0">
            <a:solidFill>
              <a:schemeClr val="tx1"/>
            </a:solidFill>
          </a:endParaRPr>
        </a:p>
      </dgm:t>
    </dgm:pt>
    <dgm:pt modelId="{09553DD4-8B37-4BB7-A1ED-16F0DB493064}" type="sibTrans" cxnId="{C330E4B6-6F82-441D-B396-D1AAF20C782E}">
      <dgm:prSet/>
      <dgm:spPr/>
      <dgm:t>
        <a:bodyPr/>
        <a:lstStyle/>
        <a:p>
          <a:pPr algn="just"/>
          <a:endParaRPr lang="pt-BR" sz="2800">
            <a:solidFill>
              <a:schemeClr val="tx1"/>
            </a:solidFill>
          </a:endParaRPr>
        </a:p>
      </dgm:t>
    </dgm:pt>
    <dgm:pt modelId="{B717DB3C-9FAA-4247-90F3-CF181EA6D686}" type="parTrans" cxnId="{C330E4B6-6F82-441D-B396-D1AAF20C782E}">
      <dgm:prSet/>
      <dgm:spPr/>
      <dgm:t>
        <a:bodyPr/>
        <a:lstStyle/>
        <a:p>
          <a:pPr algn="just"/>
          <a:endParaRPr lang="pt-BR" sz="2800">
            <a:solidFill>
              <a:schemeClr val="tx1"/>
            </a:solidFill>
          </a:endParaRPr>
        </a:p>
      </dgm:t>
    </dgm:pt>
    <dgm:pt modelId="{BA81AA85-C637-4A2D-B35B-E768A052CF96}" type="pres">
      <dgm:prSet presAssocID="{EE210279-EE34-4163-84BE-994739F83063}" presName="linear" presStyleCnt="0">
        <dgm:presLayoutVars>
          <dgm:dir/>
          <dgm:animLvl val="lvl"/>
          <dgm:resizeHandles val="exact"/>
        </dgm:presLayoutVars>
      </dgm:prSet>
      <dgm:spPr/>
    </dgm:pt>
    <dgm:pt modelId="{A6948106-1C4A-4B49-B994-D4C90BFA1CB9}" type="pres">
      <dgm:prSet presAssocID="{F9166175-06BA-4526-BA75-35E62DBC3B50}" presName="parentLin" presStyleCnt="0"/>
      <dgm:spPr/>
    </dgm:pt>
    <dgm:pt modelId="{3F816580-F644-41F2-8A4D-7F2C12297904}" type="pres">
      <dgm:prSet presAssocID="{F9166175-06BA-4526-BA75-35E62DBC3B50}" presName="parentLeftMargin" presStyleLbl="node1" presStyleIdx="0" presStyleCnt="3"/>
      <dgm:spPr/>
    </dgm:pt>
    <dgm:pt modelId="{B196AFC6-AADB-4970-9B34-3826366BF4B1}" type="pres">
      <dgm:prSet presAssocID="{F9166175-06BA-4526-BA75-35E62DBC3B50}" presName="parentText" presStyleLbl="node1" presStyleIdx="0" presStyleCnt="3" custScaleX="12812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968F8DC-E0C2-4E0A-BC94-4B27AF0DD13D}" type="pres">
      <dgm:prSet presAssocID="{F9166175-06BA-4526-BA75-35E62DBC3B50}" presName="negativeSpace" presStyleCnt="0"/>
      <dgm:spPr/>
    </dgm:pt>
    <dgm:pt modelId="{608C86E1-0086-4301-B78C-07A8A067D68F}" type="pres">
      <dgm:prSet presAssocID="{F9166175-06BA-4526-BA75-35E62DBC3B50}" presName="childText" presStyleLbl="conFgAcc1" presStyleIdx="0" presStyleCnt="3">
        <dgm:presLayoutVars>
          <dgm:bulletEnabled val="1"/>
        </dgm:presLayoutVars>
      </dgm:prSet>
      <dgm:spPr/>
    </dgm:pt>
    <dgm:pt modelId="{721F6124-C86A-4714-BA95-0D55D4C5D351}" type="pres">
      <dgm:prSet presAssocID="{1DF39381-0983-47B3-BCFF-ABE3A01FD4DF}" presName="spaceBetweenRectangles" presStyleCnt="0"/>
      <dgm:spPr/>
    </dgm:pt>
    <dgm:pt modelId="{BBD1DB86-4407-4B8A-8788-90E96522D21E}" type="pres">
      <dgm:prSet presAssocID="{5BE803B4-3357-4FC2-A987-0DC28033CF5F}" presName="parentLin" presStyleCnt="0"/>
      <dgm:spPr/>
    </dgm:pt>
    <dgm:pt modelId="{9F5A705A-0999-4E76-B708-901BB499C853}" type="pres">
      <dgm:prSet presAssocID="{5BE803B4-3357-4FC2-A987-0DC28033CF5F}" presName="parentLeftMargin" presStyleLbl="node1" presStyleIdx="0" presStyleCnt="3"/>
      <dgm:spPr/>
    </dgm:pt>
    <dgm:pt modelId="{14D0154B-9970-45D9-B6E4-7EF65E4FAA21}" type="pres">
      <dgm:prSet presAssocID="{5BE803B4-3357-4FC2-A987-0DC28033CF5F}" presName="parentText" presStyleLbl="node1" presStyleIdx="1" presStyleCnt="3" custScaleX="12812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AA46FD9-2BA9-4EA0-937D-7711C338C22B}" type="pres">
      <dgm:prSet presAssocID="{5BE803B4-3357-4FC2-A987-0DC28033CF5F}" presName="negativeSpace" presStyleCnt="0"/>
      <dgm:spPr/>
    </dgm:pt>
    <dgm:pt modelId="{12651092-98C1-46AE-B860-25585DADC0A1}" type="pres">
      <dgm:prSet presAssocID="{5BE803B4-3357-4FC2-A987-0DC28033CF5F}" presName="childText" presStyleLbl="conFgAcc1" presStyleIdx="1" presStyleCnt="3">
        <dgm:presLayoutVars>
          <dgm:bulletEnabled val="1"/>
        </dgm:presLayoutVars>
      </dgm:prSet>
      <dgm:spPr/>
    </dgm:pt>
    <dgm:pt modelId="{1E09048B-E391-4E2A-BF46-381B8B29192B}" type="pres">
      <dgm:prSet presAssocID="{4C2DD1E9-2408-492E-B3BE-0A1963CB99B5}" presName="spaceBetweenRectangles" presStyleCnt="0"/>
      <dgm:spPr/>
    </dgm:pt>
    <dgm:pt modelId="{BCC1A613-5F7D-438B-A2A2-7557100EB82B}" type="pres">
      <dgm:prSet presAssocID="{715BF8A5-00BD-4CE4-9979-A55F23C0DA3B}" presName="parentLin" presStyleCnt="0"/>
      <dgm:spPr/>
    </dgm:pt>
    <dgm:pt modelId="{95FDF515-6EA9-4177-A536-7E8ECED51075}" type="pres">
      <dgm:prSet presAssocID="{715BF8A5-00BD-4CE4-9979-A55F23C0DA3B}" presName="parentLeftMargin" presStyleLbl="node1" presStyleIdx="1" presStyleCnt="3"/>
      <dgm:spPr/>
    </dgm:pt>
    <dgm:pt modelId="{9DF76AC0-4B2A-4C04-BA91-DB8E8B1850C8}" type="pres">
      <dgm:prSet presAssocID="{715BF8A5-00BD-4CE4-9979-A55F23C0DA3B}" presName="parentText" presStyleLbl="node1" presStyleIdx="2" presStyleCnt="3" custScaleX="12812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9F554B5-7597-4D2E-BB59-15243E410F99}" type="pres">
      <dgm:prSet presAssocID="{715BF8A5-00BD-4CE4-9979-A55F23C0DA3B}" presName="negativeSpace" presStyleCnt="0"/>
      <dgm:spPr/>
    </dgm:pt>
    <dgm:pt modelId="{4231B9D9-975F-4BEA-A750-1D2AEF5AED63}" type="pres">
      <dgm:prSet presAssocID="{715BF8A5-00BD-4CE4-9979-A55F23C0DA3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54D880D-7F2D-4CD8-BBEB-40F59A8805B3}" type="presOf" srcId="{F9166175-06BA-4526-BA75-35E62DBC3B50}" destId="{B196AFC6-AADB-4970-9B34-3826366BF4B1}" srcOrd="1" destOrd="0" presId="urn:microsoft.com/office/officeart/2005/8/layout/list1"/>
    <dgm:cxn modelId="{16E03C92-6C7B-451A-A9D9-B514DB10DD0F}" srcId="{EE210279-EE34-4163-84BE-994739F83063}" destId="{5BE803B4-3357-4FC2-A987-0DC28033CF5F}" srcOrd="1" destOrd="0" parTransId="{0ECD548A-9755-4B87-9460-D69C95DE3C74}" sibTransId="{4C2DD1E9-2408-492E-B3BE-0A1963CB99B5}"/>
    <dgm:cxn modelId="{11F34A3A-8A41-43F8-BBFD-1F25B2739C50}" srcId="{EE210279-EE34-4163-84BE-994739F83063}" destId="{F9166175-06BA-4526-BA75-35E62DBC3B50}" srcOrd="0" destOrd="0" parTransId="{F6228CBC-B440-4F05-95EB-96DAB615B9E2}" sibTransId="{1DF39381-0983-47B3-BCFF-ABE3A01FD4DF}"/>
    <dgm:cxn modelId="{91B22414-444A-418A-A4A5-D52AEC7BE573}" type="presOf" srcId="{5BE803B4-3357-4FC2-A987-0DC28033CF5F}" destId="{14D0154B-9970-45D9-B6E4-7EF65E4FAA21}" srcOrd="1" destOrd="0" presId="urn:microsoft.com/office/officeart/2005/8/layout/list1"/>
    <dgm:cxn modelId="{7EE5E437-1D33-4070-8A0D-F3427F5B07E6}" type="presOf" srcId="{715BF8A5-00BD-4CE4-9979-A55F23C0DA3B}" destId="{9DF76AC0-4B2A-4C04-BA91-DB8E8B1850C8}" srcOrd="1" destOrd="0" presId="urn:microsoft.com/office/officeart/2005/8/layout/list1"/>
    <dgm:cxn modelId="{7C3B8D1F-2CF6-47AD-809E-ECFC3212729D}" type="presOf" srcId="{5BE803B4-3357-4FC2-A987-0DC28033CF5F}" destId="{9F5A705A-0999-4E76-B708-901BB499C853}" srcOrd="0" destOrd="0" presId="urn:microsoft.com/office/officeart/2005/8/layout/list1"/>
    <dgm:cxn modelId="{F2429090-0143-488C-9F0C-2B6A1F6B01D8}" type="presOf" srcId="{F9166175-06BA-4526-BA75-35E62DBC3B50}" destId="{3F816580-F644-41F2-8A4D-7F2C12297904}" srcOrd="0" destOrd="0" presId="urn:microsoft.com/office/officeart/2005/8/layout/list1"/>
    <dgm:cxn modelId="{1C35C1D9-A25D-4164-8CE3-1762B21DAF37}" type="presOf" srcId="{EE210279-EE34-4163-84BE-994739F83063}" destId="{BA81AA85-C637-4A2D-B35B-E768A052CF96}" srcOrd="0" destOrd="0" presId="urn:microsoft.com/office/officeart/2005/8/layout/list1"/>
    <dgm:cxn modelId="{C330E4B6-6F82-441D-B396-D1AAF20C782E}" srcId="{EE210279-EE34-4163-84BE-994739F83063}" destId="{715BF8A5-00BD-4CE4-9979-A55F23C0DA3B}" srcOrd="2" destOrd="0" parTransId="{B717DB3C-9FAA-4247-90F3-CF181EA6D686}" sibTransId="{09553DD4-8B37-4BB7-A1ED-16F0DB493064}"/>
    <dgm:cxn modelId="{1BE9A555-E1EE-4833-BBBD-D821E90CEA87}" type="presOf" srcId="{715BF8A5-00BD-4CE4-9979-A55F23C0DA3B}" destId="{95FDF515-6EA9-4177-A536-7E8ECED51075}" srcOrd="0" destOrd="0" presId="urn:microsoft.com/office/officeart/2005/8/layout/list1"/>
    <dgm:cxn modelId="{E5AF9281-8790-42D3-97CD-5A75DA87C21F}" type="presParOf" srcId="{BA81AA85-C637-4A2D-B35B-E768A052CF96}" destId="{A6948106-1C4A-4B49-B994-D4C90BFA1CB9}" srcOrd="0" destOrd="0" presId="urn:microsoft.com/office/officeart/2005/8/layout/list1"/>
    <dgm:cxn modelId="{89A89470-6F3A-40B0-8B10-CB528E5B9A91}" type="presParOf" srcId="{A6948106-1C4A-4B49-B994-D4C90BFA1CB9}" destId="{3F816580-F644-41F2-8A4D-7F2C12297904}" srcOrd="0" destOrd="0" presId="urn:microsoft.com/office/officeart/2005/8/layout/list1"/>
    <dgm:cxn modelId="{79B4C6C8-6561-48FD-AEDB-B046B748D463}" type="presParOf" srcId="{A6948106-1C4A-4B49-B994-D4C90BFA1CB9}" destId="{B196AFC6-AADB-4970-9B34-3826366BF4B1}" srcOrd="1" destOrd="0" presId="urn:microsoft.com/office/officeart/2005/8/layout/list1"/>
    <dgm:cxn modelId="{4D0D669D-271D-4046-B86D-549550770F49}" type="presParOf" srcId="{BA81AA85-C637-4A2D-B35B-E768A052CF96}" destId="{C968F8DC-E0C2-4E0A-BC94-4B27AF0DD13D}" srcOrd="1" destOrd="0" presId="urn:microsoft.com/office/officeart/2005/8/layout/list1"/>
    <dgm:cxn modelId="{C44F309F-A80B-46CE-9333-0EA5181943A2}" type="presParOf" srcId="{BA81AA85-C637-4A2D-B35B-E768A052CF96}" destId="{608C86E1-0086-4301-B78C-07A8A067D68F}" srcOrd="2" destOrd="0" presId="urn:microsoft.com/office/officeart/2005/8/layout/list1"/>
    <dgm:cxn modelId="{3F889F7C-F9C5-4DCF-A767-3B64DAE0164D}" type="presParOf" srcId="{BA81AA85-C637-4A2D-B35B-E768A052CF96}" destId="{721F6124-C86A-4714-BA95-0D55D4C5D351}" srcOrd="3" destOrd="0" presId="urn:microsoft.com/office/officeart/2005/8/layout/list1"/>
    <dgm:cxn modelId="{2D1EC663-120F-40F8-BE95-FB097DFB754B}" type="presParOf" srcId="{BA81AA85-C637-4A2D-B35B-E768A052CF96}" destId="{BBD1DB86-4407-4B8A-8788-90E96522D21E}" srcOrd="4" destOrd="0" presId="urn:microsoft.com/office/officeart/2005/8/layout/list1"/>
    <dgm:cxn modelId="{8B651249-8591-4D49-9BE3-EB2596E7BFCD}" type="presParOf" srcId="{BBD1DB86-4407-4B8A-8788-90E96522D21E}" destId="{9F5A705A-0999-4E76-B708-901BB499C853}" srcOrd="0" destOrd="0" presId="urn:microsoft.com/office/officeart/2005/8/layout/list1"/>
    <dgm:cxn modelId="{A52F97B6-BB9B-49E2-BBFA-170ED4BF6DF0}" type="presParOf" srcId="{BBD1DB86-4407-4B8A-8788-90E96522D21E}" destId="{14D0154B-9970-45D9-B6E4-7EF65E4FAA21}" srcOrd="1" destOrd="0" presId="urn:microsoft.com/office/officeart/2005/8/layout/list1"/>
    <dgm:cxn modelId="{AAE94AA5-B046-443B-9F54-F8FF7E38BE7D}" type="presParOf" srcId="{BA81AA85-C637-4A2D-B35B-E768A052CF96}" destId="{1AA46FD9-2BA9-4EA0-937D-7711C338C22B}" srcOrd="5" destOrd="0" presId="urn:microsoft.com/office/officeart/2005/8/layout/list1"/>
    <dgm:cxn modelId="{056FC5AE-E84E-476A-B4C0-DC38E086ADF4}" type="presParOf" srcId="{BA81AA85-C637-4A2D-B35B-E768A052CF96}" destId="{12651092-98C1-46AE-B860-25585DADC0A1}" srcOrd="6" destOrd="0" presId="urn:microsoft.com/office/officeart/2005/8/layout/list1"/>
    <dgm:cxn modelId="{3765BF82-D15C-4FFE-AEC9-5BB4D15D9992}" type="presParOf" srcId="{BA81AA85-C637-4A2D-B35B-E768A052CF96}" destId="{1E09048B-E391-4E2A-BF46-381B8B29192B}" srcOrd="7" destOrd="0" presId="urn:microsoft.com/office/officeart/2005/8/layout/list1"/>
    <dgm:cxn modelId="{011E222E-C46C-4637-A245-6672C4AB40DF}" type="presParOf" srcId="{BA81AA85-C637-4A2D-B35B-E768A052CF96}" destId="{BCC1A613-5F7D-438B-A2A2-7557100EB82B}" srcOrd="8" destOrd="0" presId="urn:microsoft.com/office/officeart/2005/8/layout/list1"/>
    <dgm:cxn modelId="{11B03FD0-9D3A-435B-AE65-0D91CA6C2C01}" type="presParOf" srcId="{BCC1A613-5F7D-438B-A2A2-7557100EB82B}" destId="{95FDF515-6EA9-4177-A536-7E8ECED51075}" srcOrd="0" destOrd="0" presId="urn:microsoft.com/office/officeart/2005/8/layout/list1"/>
    <dgm:cxn modelId="{36656F23-7DA8-4371-A5A2-EAF1B626FBDC}" type="presParOf" srcId="{BCC1A613-5F7D-438B-A2A2-7557100EB82B}" destId="{9DF76AC0-4B2A-4C04-BA91-DB8E8B1850C8}" srcOrd="1" destOrd="0" presId="urn:microsoft.com/office/officeart/2005/8/layout/list1"/>
    <dgm:cxn modelId="{3962BAA9-DF87-47B9-9423-6A931621AB80}" type="presParOf" srcId="{BA81AA85-C637-4A2D-B35B-E768A052CF96}" destId="{79F554B5-7597-4D2E-BB59-15243E410F99}" srcOrd="9" destOrd="0" presId="urn:microsoft.com/office/officeart/2005/8/layout/list1"/>
    <dgm:cxn modelId="{E3CC71FC-14AE-49D6-B7AB-2095D9DD707D}" type="presParOf" srcId="{BA81AA85-C637-4A2D-B35B-E768A052CF96}" destId="{4231B9D9-975F-4BEA-A750-1D2AEF5AED6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210279-EE34-4163-84BE-994739F83063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F9166175-06BA-4526-BA75-35E62DBC3B50}">
      <dgm:prSet phldrT="[Texto]" custT="1"/>
      <dgm:spPr/>
      <dgm:t>
        <a:bodyPr/>
        <a:lstStyle/>
        <a:p>
          <a:pPr algn="just"/>
          <a:r>
            <a:rPr lang="pt-BR" sz="2400" b="1" dirty="0" smtClean="0">
              <a:solidFill>
                <a:schemeClr val="tx1"/>
              </a:solidFill>
            </a:rPr>
            <a:t>Viabilização do direito de acessar a Tarifa Social (</a:t>
          </a:r>
          <a:r>
            <a:rPr lang="pt-BR" sz="2400" b="0" dirty="0" smtClean="0">
              <a:solidFill>
                <a:schemeClr val="tx1"/>
              </a:solidFill>
            </a:rPr>
            <a:t>famílias inscritas no </a:t>
          </a:r>
          <a:r>
            <a:rPr lang="pt-BR" sz="2400" b="0" dirty="0" err="1" smtClean="0">
              <a:solidFill>
                <a:schemeClr val="tx1"/>
              </a:solidFill>
            </a:rPr>
            <a:t>CADúnico</a:t>
          </a:r>
          <a:r>
            <a:rPr lang="pt-BR" sz="2400" b="0" dirty="0" smtClean="0">
              <a:solidFill>
                <a:schemeClr val="tx1"/>
              </a:solidFill>
            </a:rPr>
            <a:t> com renda familiar per capita mensal menor ou igual a meio salário mínimo ou outros critérios)</a:t>
          </a:r>
          <a:endParaRPr lang="pt-BR" sz="2400" dirty="0" smtClean="0">
            <a:solidFill>
              <a:schemeClr val="tx1"/>
            </a:solidFill>
          </a:endParaRPr>
        </a:p>
      </dgm:t>
    </dgm:pt>
    <dgm:pt modelId="{F6228CBC-B440-4F05-95EB-96DAB615B9E2}" type="parTrans" cxnId="{11F34A3A-8A41-43F8-BBFD-1F25B2739C50}">
      <dgm:prSet/>
      <dgm:spPr/>
      <dgm:t>
        <a:bodyPr/>
        <a:lstStyle/>
        <a:p>
          <a:pPr algn="just"/>
          <a:endParaRPr lang="pt-BR" sz="2800">
            <a:solidFill>
              <a:schemeClr val="tx1"/>
            </a:solidFill>
          </a:endParaRPr>
        </a:p>
      </dgm:t>
    </dgm:pt>
    <dgm:pt modelId="{1DF39381-0983-47B3-BCFF-ABE3A01FD4DF}" type="sibTrans" cxnId="{11F34A3A-8A41-43F8-BBFD-1F25B2739C50}">
      <dgm:prSet/>
      <dgm:spPr/>
      <dgm:t>
        <a:bodyPr/>
        <a:lstStyle/>
        <a:p>
          <a:pPr algn="just"/>
          <a:endParaRPr lang="pt-BR" sz="2800">
            <a:solidFill>
              <a:schemeClr val="tx1"/>
            </a:solidFill>
          </a:endParaRPr>
        </a:p>
      </dgm:t>
    </dgm:pt>
    <dgm:pt modelId="{5BE803B4-3357-4FC2-A987-0DC28033CF5F}">
      <dgm:prSet phldrT="[Texto]" custT="1"/>
      <dgm:spPr/>
      <dgm:t>
        <a:bodyPr/>
        <a:lstStyle/>
        <a:p>
          <a:pPr algn="just"/>
          <a:r>
            <a:rPr lang="pt-BR" sz="2400" b="1" dirty="0" smtClean="0">
              <a:solidFill>
                <a:schemeClr val="tx1"/>
              </a:solidFill>
            </a:rPr>
            <a:t>Reavaliação dos descontos </a:t>
          </a:r>
          <a:r>
            <a:rPr lang="pt-BR" sz="2400" b="0" dirty="0" smtClean="0">
              <a:solidFill>
                <a:schemeClr val="tx1"/>
              </a:solidFill>
            </a:rPr>
            <a:t>atuais</a:t>
          </a:r>
          <a:endParaRPr lang="pt-BR" sz="2400" b="0" dirty="0">
            <a:solidFill>
              <a:schemeClr val="tx1"/>
            </a:solidFill>
          </a:endParaRPr>
        </a:p>
      </dgm:t>
    </dgm:pt>
    <dgm:pt modelId="{0ECD548A-9755-4B87-9460-D69C95DE3C74}" type="parTrans" cxnId="{16E03C92-6C7B-451A-A9D9-B514DB10DD0F}">
      <dgm:prSet/>
      <dgm:spPr/>
      <dgm:t>
        <a:bodyPr/>
        <a:lstStyle/>
        <a:p>
          <a:pPr algn="just"/>
          <a:endParaRPr lang="pt-BR" sz="2800">
            <a:solidFill>
              <a:schemeClr val="tx1"/>
            </a:solidFill>
          </a:endParaRPr>
        </a:p>
      </dgm:t>
    </dgm:pt>
    <dgm:pt modelId="{4C2DD1E9-2408-492E-B3BE-0A1963CB99B5}" type="sibTrans" cxnId="{16E03C92-6C7B-451A-A9D9-B514DB10DD0F}">
      <dgm:prSet/>
      <dgm:spPr/>
      <dgm:t>
        <a:bodyPr/>
        <a:lstStyle/>
        <a:p>
          <a:pPr algn="just"/>
          <a:endParaRPr lang="pt-BR" sz="2800">
            <a:solidFill>
              <a:schemeClr val="tx1"/>
            </a:solidFill>
          </a:endParaRPr>
        </a:p>
      </dgm:t>
    </dgm:pt>
    <dgm:pt modelId="{715BF8A5-00BD-4CE4-9979-A55F23C0DA3B}">
      <dgm:prSet phldrT="[Texto]" custT="1"/>
      <dgm:spPr/>
      <dgm:t>
        <a:bodyPr/>
        <a:lstStyle/>
        <a:p>
          <a:pPr algn="just"/>
          <a:r>
            <a:rPr lang="pt-BR" sz="2400" dirty="0" smtClean="0">
              <a:solidFill>
                <a:schemeClr val="tx1"/>
              </a:solidFill>
            </a:rPr>
            <a:t>Disponibilização de </a:t>
          </a:r>
          <a:r>
            <a:rPr lang="pt-BR" sz="2400" b="1" dirty="0" smtClean="0">
              <a:solidFill>
                <a:schemeClr val="tx1"/>
              </a:solidFill>
            </a:rPr>
            <a:t>orçamento</a:t>
          </a:r>
          <a:r>
            <a:rPr lang="pt-BR" sz="2400" dirty="0" smtClean="0">
              <a:solidFill>
                <a:schemeClr val="tx1"/>
              </a:solidFill>
            </a:rPr>
            <a:t> para tarifa social</a:t>
          </a:r>
          <a:endParaRPr lang="pt-BR" sz="2400" dirty="0">
            <a:solidFill>
              <a:schemeClr val="tx1"/>
            </a:solidFill>
          </a:endParaRPr>
        </a:p>
      </dgm:t>
    </dgm:pt>
    <dgm:pt modelId="{B717DB3C-9FAA-4247-90F3-CF181EA6D686}" type="parTrans" cxnId="{C330E4B6-6F82-441D-B396-D1AAF20C782E}">
      <dgm:prSet/>
      <dgm:spPr/>
      <dgm:t>
        <a:bodyPr/>
        <a:lstStyle/>
        <a:p>
          <a:pPr algn="just"/>
          <a:endParaRPr lang="pt-BR" sz="2800">
            <a:solidFill>
              <a:schemeClr val="tx1"/>
            </a:solidFill>
          </a:endParaRPr>
        </a:p>
      </dgm:t>
    </dgm:pt>
    <dgm:pt modelId="{09553DD4-8B37-4BB7-A1ED-16F0DB493064}" type="sibTrans" cxnId="{C330E4B6-6F82-441D-B396-D1AAF20C782E}">
      <dgm:prSet/>
      <dgm:spPr/>
      <dgm:t>
        <a:bodyPr/>
        <a:lstStyle/>
        <a:p>
          <a:pPr algn="just"/>
          <a:endParaRPr lang="pt-BR" sz="2800">
            <a:solidFill>
              <a:schemeClr val="tx1"/>
            </a:solidFill>
          </a:endParaRPr>
        </a:p>
      </dgm:t>
    </dgm:pt>
    <dgm:pt modelId="{BA81AA85-C637-4A2D-B35B-E768A052CF96}" type="pres">
      <dgm:prSet presAssocID="{EE210279-EE34-4163-84BE-994739F83063}" presName="linear" presStyleCnt="0">
        <dgm:presLayoutVars>
          <dgm:dir/>
          <dgm:animLvl val="lvl"/>
          <dgm:resizeHandles val="exact"/>
        </dgm:presLayoutVars>
      </dgm:prSet>
      <dgm:spPr/>
    </dgm:pt>
    <dgm:pt modelId="{A6948106-1C4A-4B49-B994-D4C90BFA1CB9}" type="pres">
      <dgm:prSet presAssocID="{F9166175-06BA-4526-BA75-35E62DBC3B50}" presName="parentLin" presStyleCnt="0"/>
      <dgm:spPr/>
    </dgm:pt>
    <dgm:pt modelId="{3F816580-F644-41F2-8A4D-7F2C12297904}" type="pres">
      <dgm:prSet presAssocID="{F9166175-06BA-4526-BA75-35E62DBC3B50}" presName="parentLeftMargin" presStyleLbl="node1" presStyleIdx="0" presStyleCnt="3"/>
      <dgm:spPr/>
    </dgm:pt>
    <dgm:pt modelId="{B196AFC6-AADB-4970-9B34-3826366BF4B1}" type="pres">
      <dgm:prSet presAssocID="{F9166175-06BA-4526-BA75-35E62DBC3B50}" presName="parentText" presStyleLbl="node1" presStyleIdx="0" presStyleCnt="3" custScaleX="12812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968F8DC-E0C2-4E0A-BC94-4B27AF0DD13D}" type="pres">
      <dgm:prSet presAssocID="{F9166175-06BA-4526-BA75-35E62DBC3B50}" presName="negativeSpace" presStyleCnt="0"/>
      <dgm:spPr/>
    </dgm:pt>
    <dgm:pt modelId="{608C86E1-0086-4301-B78C-07A8A067D68F}" type="pres">
      <dgm:prSet presAssocID="{F9166175-06BA-4526-BA75-35E62DBC3B50}" presName="childText" presStyleLbl="conFgAcc1" presStyleIdx="0" presStyleCnt="3">
        <dgm:presLayoutVars>
          <dgm:bulletEnabled val="1"/>
        </dgm:presLayoutVars>
      </dgm:prSet>
      <dgm:spPr/>
    </dgm:pt>
    <dgm:pt modelId="{721F6124-C86A-4714-BA95-0D55D4C5D351}" type="pres">
      <dgm:prSet presAssocID="{1DF39381-0983-47B3-BCFF-ABE3A01FD4DF}" presName="spaceBetweenRectangles" presStyleCnt="0"/>
      <dgm:spPr/>
    </dgm:pt>
    <dgm:pt modelId="{BBD1DB86-4407-4B8A-8788-90E96522D21E}" type="pres">
      <dgm:prSet presAssocID="{5BE803B4-3357-4FC2-A987-0DC28033CF5F}" presName="parentLin" presStyleCnt="0"/>
      <dgm:spPr/>
    </dgm:pt>
    <dgm:pt modelId="{9F5A705A-0999-4E76-B708-901BB499C853}" type="pres">
      <dgm:prSet presAssocID="{5BE803B4-3357-4FC2-A987-0DC28033CF5F}" presName="parentLeftMargin" presStyleLbl="node1" presStyleIdx="0" presStyleCnt="3"/>
      <dgm:spPr/>
    </dgm:pt>
    <dgm:pt modelId="{14D0154B-9970-45D9-B6E4-7EF65E4FAA21}" type="pres">
      <dgm:prSet presAssocID="{5BE803B4-3357-4FC2-A987-0DC28033CF5F}" presName="parentText" presStyleLbl="node1" presStyleIdx="1" presStyleCnt="3" custScaleX="12812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AA46FD9-2BA9-4EA0-937D-7711C338C22B}" type="pres">
      <dgm:prSet presAssocID="{5BE803B4-3357-4FC2-A987-0DC28033CF5F}" presName="negativeSpace" presStyleCnt="0"/>
      <dgm:spPr/>
    </dgm:pt>
    <dgm:pt modelId="{12651092-98C1-46AE-B860-25585DADC0A1}" type="pres">
      <dgm:prSet presAssocID="{5BE803B4-3357-4FC2-A987-0DC28033CF5F}" presName="childText" presStyleLbl="conFgAcc1" presStyleIdx="1" presStyleCnt="3">
        <dgm:presLayoutVars>
          <dgm:bulletEnabled val="1"/>
        </dgm:presLayoutVars>
      </dgm:prSet>
      <dgm:spPr/>
    </dgm:pt>
    <dgm:pt modelId="{1E09048B-E391-4E2A-BF46-381B8B29192B}" type="pres">
      <dgm:prSet presAssocID="{4C2DD1E9-2408-492E-B3BE-0A1963CB99B5}" presName="spaceBetweenRectangles" presStyleCnt="0"/>
      <dgm:spPr/>
    </dgm:pt>
    <dgm:pt modelId="{BCC1A613-5F7D-438B-A2A2-7557100EB82B}" type="pres">
      <dgm:prSet presAssocID="{715BF8A5-00BD-4CE4-9979-A55F23C0DA3B}" presName="parentLin" presStyleCnt="0"/>
      <dgm:spPr/>
    </dgm:pt>
    <dgm:pt modelId="{95FDF515-6EA9-4177-A536-7E8ECED51075}" type="pres">
      <dgm:prSet presAssocID="{715BF8A5-00BD-4CE4-9979-A55F23C0DA3B}" presName="parentLeftMargin" presStyleLbl="node1" presStyleIdx="1" presStyleCnt="3"/>
      <dgm:spPr/>
    </dgm:pt>
    <dgm:pt modelId="{9DF76AC0-4B2A-4C04-BA91-DB8E8B1850C8}" type="pres">
      <dgm:prSet presAssocID="{715BF8A5-00BD-4CE4-9979-A55F23C0DA3B}" presName="parentText" presStyleLbl="node1" presStyleIdx="2" presStyleCnt="3" custScaleX="12812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9F554B5-7597-4D2E-BB59-15243E410F99}" type="pres">
      <dgm:prSet presAssocID="{715BF8A5-00BD-4CE4-9979-A55F23C0DA3B}" presName="negativeSpace" presStyleCnt="0"/>
      <dgm:spPr/>
    </dgm:pt>
    <dgm:pt modelId="{4231B9D9-975F-4BEA-A750-1D2AEF5AED63}" type="pres">
      <dgm:prSet presAssocID="{715BF8A5-00BD-4CE4-9979-A55F23C0DA3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54D880D-7F2D-4CD8-BBEB-40F59A8805B3}" type="presOf" srcId="{F9166175-06BA-4526-BA75-35E62DBC3B50}" destId="{B196AFC6-AADB-4970-9B34-3826366BF4B1}" srcOrd="1" destOrd="0" presId="urn:microsoft.com/office/officeart/2005/8/layout/list1"/>
    <dgm:cxn modelId="{11F34A3A-8A41-43F8-BBFD-1F25B2739C50}" srcId="{EE210279-EE34-4163-84BE-994739F83063}" destId="{F9166175-06BA-4526-BA75-35E62DBC3B50}" srcOrd="0" destOrd="0" parTransId="{F6228CBC-B440-4F05-95EB-96DAB615B9E2}" sibTransId="{1DF39381-0983-47B3-BCFF-ABE3A01FD4DF}"/>
    <dgm:cxn modelId="{16E03C92-6C7B-451A-A9D9-B514DB10DD0F}" srcId="{EE210279-EE34-4163-84BE-994739F83063}" destId="{5BE803B4-3357-4FC2-A987-0DC28033CF5F}" srcOrd="1" destOrd="0" parTransId="{0ECD548A-9755-4B87-9460-D69C95DE3C74}" sibTransId="{4C2DD1E9-2408-492E-B3BE-0A1963CB99B5}"/>
    <dgm:cxn modelId="{91B22414-444A-418A-A4A5-D52AEC7BE573}" type="presOf" srcId="{5BE803B4-3357-4FC2-A987-0DC28033CF5F}" destId="{14D0154B-9970-45D9-B6E4-7EF65E4FAA21}" srcOrd="1" destOrd="0" presId="urn:microsoft.com/office/officeart/2005/8/layout/list1"/>
    <dgm:cxn modelId="{7EE5E437-1D33-4070-8A0D-F3427F5B07E6}" type="presOf" srcId="{715BF8A5-00BD-4CE4-9979-A55F23C0DA3B}" destId="{9DF76AC0-4B2A-4C04-BA91-DB8E8B1850C8}" srcOrd="1" destOrd="0" presId="urn:microsoft.com/office/officeart/2005/8/layout/list1"/>
    <dgm:cxn modelId="{7C3B8D1F-2CF6-47AD-809E-ECFC3212729D}" type="presOf" srcId="{5BE803B4-3357-4FC2-A987-0DC28033CF5F}" destId="{9F5A705A-0999-4E76-B708-901BB499C853}" srcOrd="0" destOrd="0" presId="urn:microsoft.com/office/officeart/2005/8/layout/list1"/>
    <dgm:cxn modelId="{F2429090-0143-488C-9F0C-2B6A1F6B01D8}" type="presOf" srcId="{F9166175-06BA-4526-BA75-35E62DBC3B50}" destId="{3F816580-F644-41F2-8A4D-7F2C12297904}" srcOrd="0" destOrd="0" presId="urn:microsoft.com/office/officeart/2005/8/layout/list1"/>
    <dgm:cxn modelId="{1C35C1D9-A25D-4164-8CE3-1762B21DAF37}" type="presOf" srcId="{EE210279-EE34-4163-84BE-994739F83063}" destId="{BA81AA85-C637-4A2D-B35B-E768A052CF96}" srcOrd="0" destOrd="0" presId="urn:microsoft.com/office/officeart/2005/8/layout/list1"/>
    <dgm:cxn modelId="{C330E4B6-6F82-441D-B396-D1AAF20C782E}" srcId="{EE210279-EE34-4163-84BE-994739F83063}" destId="{715BF8A5-00BD-4CE4-9979-A55F23C0DA3B}" srcOrd="2" destOrd="0" parTransId="{B717DB3C-9FAA-4247-90F3-CF181EA6D686}" sibTransId="{09553DD4-8B37-4BB7-A1ED-16F0DB493064}"/>
    <dgm:cxn modelId="{1BE9A555-E1EE-4833-BBBD-D821E90CEA87}" type="presOf" srcId="{715BF8A5-00BD-4CE4-9979-A55F23C0DA3B}" destId="{95FDF515-6EA9-4177-A536-7E8ECED51075}" srcOrd="0" destOrd="0" presId="urn:microsoft.com/office/officeart/2005/8/layout/list1"/>
    <dgm:cxn modelId="{E5AF9281-8790-42D3-97CD-5A75DA87C21F}" type="presParOf" srcId="{BA81AA85-C637-4A2D-B35B-E768A052CF96}" destId="{A6948106-1C4A-4B49-B994-D4C90BFA1CB9}" srcOrd="0" destOrd="0" presId="urn:microsoft.com/office/officeart/2005/8/layout/list1"/>
    <dgm:cxn modelId="{89A89470-6F3A-40B0-8B10-CB528E5B9A91}" type="presParOf" srcId="{A6948106-1C4A-4B49-B994-D4C90BFA1CB9}" destId="{3F816580-F644-41F2-8A4D-7F2C12297904}" srcOrd="0" destOrd="0" presId="urn:microsoft.com/office/officeart/2005/8/layout/list1"/>
    <dgm:cxn modelId="{79B4C6C8-6561-48FD-AEDB-B046B748D463}" type="presParOf" srcId="{A6948106-1C4A-4B49-B994-D4C90BFA1CB9}" destId="{B196AFC6-AADB-4970-9B34-3826366BF4B1}" srcOrd="1" destOrd="0" presId="urn:microsoft.com/office/officeart/2005/8/layout/list1"/>
    <dgm:cxn modelId="{4D0D669D-271D-4046-B86D-549550770F49}" type="presParOf" srcId="{BA81AA85-C637-4A2D-B35B-E768A052CF96}" destId="{C968F8DC-E0C2-4E0A-BC94-4B27AF0DD13D}" srcOrd="1" destOrd="0" presId="urn:microsoft.com/office/officeart/2005/8/layout/list1"/>
    <dgm:cxn modelId="{C44F309F-A80B-46CE-9333-0EA5181943A2}" type="presParOf" srcId="{BA81AA85-C637-4A2D-B35B-E768A052CF96}" destId="{608C86E1-0086-4301-B78C-07A8A067D68F}" srcOrd="2" destOrd="0" presId="urn:microsoft.com/office/officeart/2005/8/layout/list1"/>
    <dgm:cxn modelId="{3F889F7C-F9C5-4DCF-A767-3B64DAE0164D}" type="presParOf" srcId="{BA81AA85-C637-4A2D-B35B-E768A052CF96}" destId="{721F6124-C86A-4714-BA95-0D55D4C5D351}" srcOrd="3" destOrd="0" presId="urn:microsoft.com/office/officeart/2005/8/layout/list1"/>
    <dgm:cxn modelId="{2D1EC663-120F-40F8-BE95-FB097DFB754B}" type="presParOf" srcId="{BA81AA85-C637-4A2D-B35B-E768A052CF96}" destId="{BBD1DB86-4407-4B8A-8788-90E96522D21E}" srcOrd="4" destOrd="0" presId="urn:microsoft.com/office/officeart/2005/8/layout/list1"/>
    <dgm:cxn modelId="{8B651249-8591-4D49-9BE3-EB2596E7BFCD}" type="presParOf" srcId="{BBD1DB86-4407-4B8A-8788-90E96522D21E}" destId="{9F5A705A-0999-4E76-B708-901BB499C853}" srcOrd="0" destOrd="0" presId="urn:microsoft.com/office/officeart/2005/8/layout/list1"/>
    <dgm:cxn modelId="{A52F97B6-BB9B-49E2-BBFA-170ED4BF6DF0}" type="presParOf" srcId="{BBD1DB86-4407-4B8A-8788-90E96522D21E}" destId="{14D0154B-9970-45D9-B6E4-7EF65E4FAA21}" srcOrd="1" destOrd="0" presId="urn:microsoft.com/office/officeart/2005/8/layout/list1"/>
    <dgm:cxn modelId="{AAE94AA5-B046-443B-9F54-F8FF7E38BE7D}" type="presParOf" srcId="{BA81AA85-C637-4A2D-B35B-E768A052CF96}" destId="{1AA46FD9-2BA9-4EA0-937D-7711C338C22B}" srcOrd="5" destOrd="0" presId="urn:microsoft.com/office/officeart/2005/8/layout/list1"/>
    <dgm:cxn modelId="{056FC5AE-E84E-476A-B4C0-DC38E086ADF4}" type="presParOf" srcId="{BA81AA85-C637-4A2D-B35B-E768A052CF96}" destId="{12651092-98C1-46AE-B860-25585DADC0A1}" srcOrd="6" destOrd="0" presId="urn:microsoft.com/office/officeart/2005/8/layout/list1"/>
    <dgm:cxn modelId="{3765BF82-D15C-4FFE-AEC9-5BB4D15D9992}" type="presParOf" srcId="{BA81AA85-C637-4A2D-B35B-E768A052CF96}" destId="{1E09048B-E391-4E2A-BF46-381B8B29192B}" srcOrd="7" destOrd="0" presId="urn:microsoft.com/office/officeart/2005/8/layout/list1"/>
    <dgm:cxn modelId="{011E222E-C46C-4637-A245-6672C4AB40DF}" type="presParOf" srcId="{BA81AA85-C637-4A2D-B35B-E768A052CF96}" destId="{BCC1A613-5F7D-438B-A2A2-7557100EB82B}" srcOrd="8" destOrd="0" presId="urn:microsoft.com/office/officeart/2005/8/layout/list1"/>
    <dgm:cxn modelId="{11B03FD0-9D3A-435B-AE65-0D91CA6C2C01}" type="presParOf" srcId="{BCC1A613-5F7D-438B-A2A2-7557100EB82B}" destId="{95FDF515-6EA9-4177-A536-7E8ECED51075}" srcOrd="0" destOrd="0" presId="urn:microsoft.com/office/officeart/2005/8/layout/list1"/>
    <dgm:cxn modelId="{36656F23-7DA8-4371-A5A2-EAF1B626FBDC}" type="presParOf" srcId="{BCC1A613-5F7D-438B-A2A2-7557100EB82B}" destId="{9DF76AC0-4B2A-4C04-BA91-DB8E8B1850C8}" srcOrd="1" destOrd="0" presId="urn:microsoft.com/office/officeart/2005/8/layout/list1"/>
    <dgm:cxn modelId="{3962BAA9-DF87-47B9-9423-6A931621AB80}" type="presParOf" srcId="{BA81AA85-C637-4A2D-B35B-E768A052CF96}" destId="{79F554B5-7597-4D2E-BB59-15243E410F99}" srcOrd="9" destOrd="0" presId="urn:microsoft.com/office/officeart/2005/8/layout/list1"/>
    <dgm:cxn modelId="{E3CC71FC-14AE-49D6-B7AB-2095D9DD707D}" type="presParOf" srcId="{BA81AA85-C637-4A2D-B35B-E768A052CF96}" destId="{4231B9D9-975F-4BEA-A750-1D2AEF5AED6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CC3F6AA-7F40-4C2C-A1BE-2F28F0365CB1}" type="doc">
      <dgm:prSet loTypeId="urn:microsoft.com/office/officeart/2005/8/layout/equation2" loCatId="relationship" qsTypeId="urn:microsoft.com/office/officeart/2005/8/quickstyle/simple1" qsCatId="simple" csTypeId="urn:microsoft.com/office/officeart/2005/8/colors/colorful4" csCatId="colorful" phldr="1"/>
      <dgm:spPr/>
    </dgm:pt>
    <dgm:pt modelId="{8952B508-2688-4293-A02F-76DBB2E07D8E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Programas de universalização do acesso</a:t>
          </a:r>
          <a:endParaRPr lang="pt-BR" dirty="0">
            <a:solidFill>
              <a:schemeClr val="tx1"/>
            </a:solidFill>
          </a:endParaRPr>
        </a:p>
      </dgm:t>
    </dgm:pt>
    <dgm:pt modelId="{531E375F-32DE-4FAB-8D87-B0D539EDA13E}" type="parTrans" cxnId="{620E425B-839A-4E2F-A251-B207D45B4B0B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394032E4-433E-41AF-A745-C802E3343FEB}" type="sibTrans" cxnId="{620E425B-839A-4E2F-A251-B207D45B4B0B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44114614-BE95-46FF-8990-4E552224A848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Tarifa Social de Energia Elétrica</a:t>
          </a:r>
          <a:endParaRPr lang="pt-BR" dirty="0">
            <a:solidFill>
              <a:schemeClr val="tx1"/>
            </a:solidFill>
          </a:endParaRPr>
        </a:p>
      </dgm:t>
    </dgm:pt>
    <dgm:pt modelId="{F48BBD02-A3FF-4E39-BBD8-3907D06EB5B8}" type="parTrans" cxnId="{B858C59A-46DD-4433-B33E-253A3990EEB7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B6B644EC-4C00-42EB-9D28-F07D28795B94}" type="sibTrans" cxnId="{B858C59A-46DD-4433-B33E-253A3990EEB7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5708357F-5657-4698-AAC0-A66EDCAFB791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Fomento ao desenvolvimento social e promoção de cidadania a consumidores de energia elétrica </a:t>
          </a:r>
          <a:endParaRPr lang="pt-BR" dirty="0">
            <a:solidFill>
              <a:schemeClr val="tx1"/>
            </a:solidFill>
          </a:endParaRPr>
        </a:p>
      </dgm:t>
    </dgm:pt>
    <dgm:pt modelId="{96F2DFC5-67DF-42CC-92FA-F5C8907FA67E}" type="parTrans" cxnId="{C49ACBD8-B581-4BC3-AF46-4420C66F32D5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6BC01485-2739-4ED8-B752-450C0571DBDF}" type="sibTrans" cxnId="{C49ACBD8-B581-4BC3-AF46-4420C66F32D5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28B24EDF-4054-42BF-83CC-0BA458F61101}" type="pres">
      <dgm:prSet presAssocID="{9CC3F6AA-7F40-4C2C-A1BE-2F28F0365CB1}" presName="Name0" presStyleCnt="0">
        <dgm:presLayoutVars>
          <dgm:dir/>
          <dgm:resizeHandles val="exact"/>
        </dgm:presLayoutVars>
      </dgm:prSet>
      <dgm:spPr/>
    </dgm:pt>
    <dgm:pt modelId="{6DC5AC15-9F30-4673-B93E-A7D9AF3A8B77}" type="pres">
      <dgm:prSet presAssocID="{9CC3F6AA-7F40-4C2C-A1BE-2F28F0365CB1}" presName="vNodes" presStyleCnt="0"/>
      <dgm:spPr/>
    </dgm:pt>
    <dgm:pt modelId="{270553E5-DE0B-47EF-9AD8-2652BDB0121E}" type="pres">
      <dgm:prSet presAssocID="{8952B508-2688-4293-A02F-76DBB2E07D8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7FC050B-8328-49D9-9B29-5C49E234286C}" type="pres">
      <dgm:prSet presAssocID="{394032E4-433E-41AF-A745-C802E3343FEB}" presName="spacerT" presStyleCnt="0"/>
      <dgm:spPr/>
    </dgm:pt>
    <dgm:pt modelId="{11C30A95-67CC-4B30-B1CF-C3111A120EB4}" type="pres">
      <dgm:prSet presAssocID="{394032E4-433E-41AF-A745-C802E3343FEB}" presName="sibTrans" presStyleLbl="sibTrans2D1" presStyleIdx="0" presStyleCnt="2"/>
      <dgm:spPr/>
    </dgm:pt>
    <dgm:pt modelId="{AF66C2F1-7878-42E4-A978-3CB3F3FBD3F2}" type="pres">
      <dgm:prSet presAssocID="{394032E4-433E-41AF-A745-C802E3343FEB}" presName="spacerB" presStyleCnt="0"/>
      <dgm:spPr/>
    </dgm:pt>
    <dgm:pt modelId="{2051B676-FC4A-4D55-AF33-ABD5F6D633BB}" type="pres">
      <dgm:prSet presAssocID="{44114614-BE95-46FF-8990-4E552224A848}" presName="node" presStyleLbl="node1" presStyleIdx="1" presStyleCnt="3">
        <dgm:presLayoutVars>
          <dgm:bulletEnabled val="1"/>
        </dgm:presLayoutVars>
      </dgm:prSet>
      <dgm:spPr/>
    </dgm:pt>
    <dgm:pt modelId="{FD4E31F9-1806-41E7-BA75-01000CCC6145}" type="pres">
      <dgm:prSet presAssocID="{9CC3F6AA-7F40-4C2C-A1BE-2F28F0365CB1}" presName="sibTransLast" presStyleLbl="sibTrans2D1" presStyleIdx="1" presStyleCnt="2"/>
      <dgm:spPr/>
    </dgm:pt>
    <dgm:pt modelId="{A6F54A2B-5599-4CB9-A893-F691E8AE22CC}" type="pres">
      <dgm:prSet presAssocID="{9CC3F6AA-7F40-4C2C-A1BE-2F28F0365CB1}" presName="connectorText" presStyleLbl="sibTrans2D1" presStyleIdx="1" presStyleCnt="2"/>
      <dgm:spPr/>
    </dgm:pt>
    <dgm:pt modelId="{2F6E7137-B1F4-4675-A5FC-D059EB945868}" type="pres">
      <dgm:prSet presAssocID="{9CC3F6AA-7F40-4C2C-A1BE-2F28F0365CB1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F3868B6-9326-4809-B9AC-EDEBFFBD9D81}" type="presOf" srcId="{8952B508-2688-4293-A02F-76DBB2E07D8E}" destId="{270553E5-DE0B-47EF-9AD8-2652BDB0121E}" srcOrd="0" destOrd="0" presId="urn:microsoft.com/office/officeart/2005/8/layout/equation2"/>
    <dgm:cxn modelId="{CB511059-7B7D-4F41-9F5B-6DC76DC10C57}" type="presOf" srcId="{9CC3F6AA-7F40-4C2C-A1BE-2F28F0365CB1}" destId="{28B24EDF-4054-42BF-83CC-0BA458F61101}" srcOrd="0" destOrd="0" presId="urn:microsoft.com/office/officeart/2005/8/layout/equation2"/>
    <dgm:cxn modelId="{620E425B-839A-4E2F-A251-B207D45B4B0B}" srcId="{9CC3F6AA-7F40-4C2C-A1BE-2F28F0365CB1}" destId="{8952B508-2688-4293-A02F-76DBB2E07D8E}" srcOrd="0" destOrd="0" parTransId="{531E375F-32DE-4FAB-8D87-B0D539EDA13E}" sibTransId="{394032E4-433E-41AF-A745-C802E3343FEB}"/>
    <dgm:cxn modelId="{3186954D-7D32-4ED7-A0C3-A8786D50D2C4}" type="presOf" srcId="{B6B644EC-4C00-42EB-9D28-F07D28795B94}" destId="{FD4E31F9-1806-41E7-BA75-01000CCC6145}" srcOrd="0" destOrd="0" presId="urn:microsoft.com/office/officeart/2005/8/layout/equation2"/>
    <dgm:cxn modelId="{BFBB7F10-898E-4BBF-9179-DCFE74375745}" type="presOf" srcId="{44114614-BE95-46FF-8990-4E552224A848}" destId="{2051B676-FC4A-4D55-AF33-ABD5F6D633BB}" srcOrd="0" destOrd="0" presId="urn:microsoft.com/office/officeart/2005/8/layout/equation2"/>
    <dgm:cxn modelId="{B858C59A-46DD-4433-B33E-253A3990EEB7}" srcId="{9CC3F6AA-7F40-4C2C-A1BE-2F28F0365CB1}" destId="{44114614-BE95-46FF-8990-4E552224A848}" srcOrd="1" destOrd="0" parTransId="{F48BBD02-A3FF-4E39-BBD8-3907D06EB5B8}" sibTransId="{B6B644EC-4C00-42EB-9D28-F07D28795B94}"/>
    <dgm:cxn modelId="{C49ACBD8-B581-4BC3-AF46-4420C66F32D5}" srcId="{9CC3F6AA-7F40-4C2C-A1BE-2F28F0365CB1}" destId="{5708357F-5657-4698-AAC0-A66EDCAFB791}" srcOrd="2" destOrd="0" parTransId="{96F2DFC5-67DF-42CC-92FA-F5C8907FA67E}" sibTransId="{6BC01485-2739-4ED8-B752-450C0571DBDF}"/>
    <dgm:cxn modelId="{3ED49D45-CD0F-4CFB-9923-43AAFFDEDCB0}" type="presOf" srcId="{5708357F-5657-4698-AAC0-A66EDCAFB791}" destId="{2F6E7137-B1F4-4675-A5FC-D059EB945868}" srcOrd="0" destOrd="0" presId="urn:microsoft.com/office/officeart/2005/8/layout/equation2"/>
    <dgm:cxn modelId="{8AF3D6F1-E27E-49E9-B64B-33206B69B256}" type="presOf" srcId="{394032E4-433E-41AF-A745-C802E3343FEB}" destId="{11C30A95-67CC-4B30-B1CF-C3111A120EB4}" srcOrd="0" destOrd="0" presId="urn:microsoft.com/office/officeart/2005/8/layout/equation2"/>
    <dgm:cxn modelId="{7DAA6F69-A3AE-4551-9134-D44757FC6473}" type="presOf" srcId="{B6B644EC-4C00-42EB-9D28-F07D28795B94}" destId="{A6F54A2B-5599-4CB9-A893-F691E8AE22CC}" srcOrd="1" destOrd="0" presId="urn:microsoft.com/office/officeart/2005/8/layout/equation2"/>
    <dgm:cxn modelId="{BEA86DC7-1FD1-4EC5-8DAD-448112C4BC65}" type="presParOf" srcId="{28B24EDF-4054-42BF-83CC-0BA458F61101}" destId="{6DC5AC15-9F30-4673-B93E-A7D9AF3A8B77}" srcOrd="0" destOrd="0" presId="urn:microsoft.com/office/officeart/2005/8/layout/equation2"/>
    <dgm:cxn modelId="{97D73BF4-1757-440D-ADFE-E09646E48506}" type="presParOf" srcId="{6DC5AC15-9F30-4673-B93E-A7D9AF3A8B77}" destId="{270553E5-DE0B-47EF-9AD8-2652BDB0121E}" srcOrd="0" destOrd="0" presId="urn:microsoft.com/office/officeart/2005/8/layout/equation2"/>
    <dgm:cxn modelId="{06090FF4-CFB0-45BF-9BE7-C0D443F4B168}" type="presParOf" srcId="{6DC5AC15-9F30-4673-B93E-A7D9AF3A8B77}" destId="{17FC050B-8328-49D9-9B29-5C49E234286C}" srcOrd="1" destOrd="0" presId="urn:microsoft.com/office/officeart/2005/8/layout/equation2"/>
    <dgm:cxn modelId="{AAC601B9-AEDE-4A4C-84C2-37F527A90F06}" type="presParOf" srcId="{6DC5AC15-9F30-4673-B93E-A7D9AF3A8B77}" destId="{11C30A95-67CC-4B30-B1CF-C3111A120EB4}" srcOrd="2" destOrd="0" presId="urn:microsoft.com/office/officeart/2005/8/layout/equation2"/>
    <dgm:cxn modelId="{2E8EC5BD-5EF7-49AD-B49C-A8E4D75CA334}" type="presParOf" srcId="{6DC5AC15-9F30-4673-B93E-A7D9AF3A8B77}" destId="{AF66C2F1-7878-42E4-A978-3CB3F3FBD3F2}" srcOrd="3" destOrd="0" presId="urn:microsoft.com/office/officeart/2005/8/layout/equation2"/>
    <dgm:cxn modelId="{E1724226-7C00-445F-BE80-DCB733676E72}" type="presParOf" srcId="{6DC5AC15-9F30-4673-B93E-A7D9AF3A8B77}" destId="{2051B676-FC4A-4D55-AF33-ABD5F6D633BB}" srcOrd="4" destOrd="0" presId="urn:microsoft.com/office/officeart/2005/8/layout/equation2"/>
    <dgm:cxn modelId="{F0E34EF0-68BE-415E-BF0D-9492D073FAD9}" type="presParOf" srcId="{28B24EDF-4054-42BF-83CC-0BA458F61101}" destId="{FD4E31F9-1806-41E7-BA75-01000CCC6145}" srcOrd="1" destOrd="0" presId="urn:microsoft.com/office/officeart/2005/8/layout/equation2"/>
    <dgm:cxn modelId="{CF7C8EE9-3B94-4448-BD9C-B3BAE1E05150}" type="presParOf" srcId="{FD4E31F9-1806-41E7-BA75-01000CCC6145}" destId="{A6F54A2B-5599-4CB9-A893-F691E8AE22CC}" srcOrd="0" destOrd="0" presId="urn:microsoft.com/office/officeart/2005/8/layout/equation2"/>
    <dgm:cxn modelId="{65A63750-0E38-483E-A118-312F3F3A7575}" type="presParOf" srcId="{28B24EDF-4054-42BF-83CC-0BA458F61101}" destId="{2F6E7137-B1F4-4675-A5FC-D059EB945868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32FF6F-F24D-4D83-AA37-0C0CCAEA13DD}">
      <dsp:nvSpPr>
        <dsp:cNvPr id="0" name=""/>
        <dsp:cNvSpPr/>
      </dsp:nvSpPr>
      <dsp:spPr>
        <a:xfrm>
          <a:off x="0" y="216625"/>
          <a:ext cx="3635828" cy="218149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chemeClr val="tx1"/>
              </a:solidFill>
            </a:rPr>
            <a:t>Promover a segurança energética</a:t>
          </a:r>
          <a:endParaRPr lang="pt-BR" sz="2400" kern="1200" dirty="0">
            <a:solidFill>
              <a:schemeClr val="tx1"/>
            </a:solidFill>
          </a:endParaRPr>
        </a:p>
      </dsp:txBody>
      <dsp:txXfrm>
        <a:off x="0" y="216625"/>
        <a:ext cx="3635828" cy="2181497"/>
      </dsp:txXfrm>
    </dsp:sp>
    <dsp:sp modelId="{11367FBC-9179-4BC6-8482-A1E262C2EDD9}">
      <dsp:nvSpPr>
        <dsp:cNvPr id="0" name=""/>
        <dsp:cNvSpPr/>
      </dsp:nvSpPr>
      <dsp:spPr>
        <a:xfrm>
          <a:off x="3999411" y="216625"/>
          <a:ext cx="3635828" cy="2181497"/>
        </a:xfrm>
        <a:prstGeom prst="rect">
          <a:avLst/>
        </a:prstGeom>
        <a:solidFill>
          <a:schemeClr val="accent4">
            <a:hueOff val="1960178"/>
            <a:satOff val="-8155"/>
            <a:lumOff val="1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chemeClr val="tx1"/>
              </a:solidFill>
            </a:rPr>
            <a:t>Combater a pobreza energética</a:t>
          </a:r>
          <a:endParaRPr lang="pt-BR" sz="2400" kern="1200" dirty="0">
            <a:solidFill>
              <a:schemeClr val="tx1"/>
            </a:solidFill>
          </a:endParaRPr>
        </a:p>
      </dsp:txBody>
      <dsp:txXfrm>
        <a:off x="3999411" y="216625"/>
        <a:ext cx="3635828" cy="2181497"/>
      </dsp:txXfrm>
    </dsp:sp>
    <dsp:sp modelId="{4F76338E-5C10-4A74-A1F7-3AA642EF3A50}">
      <dsp:nvSpPr>
        <dsp:cNvPr id="0" name=""/>
        <dsp:cNvSpPr/>
      </dsp:nvSpPr>
      <dsp:spPr>
        <a:xfrm>
          <a:off x="7998823" y="216625"/>
          <a:ext cx="3635828" cy="2181497"/>
        </a:xfrm>
        <a:prstGeom prst="rect">
          <a:avLst/>
        </a:prstGeom>
        <a:solidFill>
          <a:schemeClr val="accent4">
            <a:hueOff val="3920356"/>
            <a:satOff val="-16311"/>
            <a:lumOff val="3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smtClean="0">
              <a:solidFill>
                <a:schemeClr val="tx1"/>
              </a:solidFill>
            </a:rPr>
            <a:t>Efetivar retornos sociais das riquezas energéticas</a:t>
          </a:r>
          <a:endParaRPr lang="pt-BR" sz="2400" kern="1200" dirty="0">
            <a:solidFill>
              <a:schemeClr val="tx1"/>
            </a:solidFill>
          </a:endParaRPr>
        </a:p>
      </dsp:txBody>
      <dsp:txXfrm>
        <a:off x="7998823" y="216625"/>
        <a:ext cx="3635828" cy="2181497"/>
      </dsp:txXfrm>
    </dsp:sp>
    <dsp:sp modelId="{B2A648ED-96F6-4C72-9748-3B053CF89160}">
      <dsp:nvSpPr>
        <dsp:cNvPr id="0" name=""/>
        <dsp:cNvSpPr/>
      </dsp:nvSpPr>
      <dsp:spPr>
        <a:xfrm>
          <a:off x="0" y="2761705"/>
          <a:ext cx="3635828" cy="2181497"/>
        </a:xfrm>
        <a:prstGeom prst="rect">
          <a:avLst/>
        </a:prstGeom>
        <a:solidFill>
          <a:schemeClr val="accent4">
            <a:hueOff val="5880535"/>
            <a:satOff val="-24466"/>
            <a:lumOff val="5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chemeClr val="tx1"/>
              </a:solidFill>
            </a:rPr>
            <a:t>Estimular fontes renováveis e limpas (transição energética), inovação e sustentabilidade</a:t>
          </a:r>
        </a:p>
      </dsp:txBody>
      <dsp:txXfrm>
        <a:off x="0" y="2761705"/>
        <a:ext cx="3635828" cy="2181497"/>
      </dsp:txXfrm>
    </dsp:sp>
    <dsp:sp modelId="{50A48ED0-41A2-4ECB-8878-9293EFC911C0}">
      <dsp:nvSpPr>
        <dsp:cNvPr id="0" name=""/>
        <dsp:cNvSpPr/>
      </dsp:nvSpPr>
      <dsp:spPr>
        <a:xfrm>
          <a:off x="3999411" y="2761705"/>
          <a:ext cx="3635828" cy="2181497"/>
        </a:xfrm>
        <a:prstGeom prst="rect">
          <a:avLst/>
        </a:prstGeom>
        <a:solidFill>
          <a:schemeClr val="accent4">
            <a:hueOff val="7840713"/>
            <a:satOff val="-32622"/>
            <a:lumOff val="7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chemeClr val="tx1"/>
              </a:solidFill>
            </a:rPr>
            <a:t>Potencializar a atração de investimentos</a:t>
          </a:r>
        </a:p>
      </dsp:txBody>
      <dsp:txXfrm>
        <a:off x="3999411" y="2761705"/>
        <a:ext cx="3635828" cy="2181497"/>
      </dsp:txXfrm>
    </dsp:sp>
    <dsp:sp modelId="{6194DE1D-DA0D-40A1-AC18-31B118B2364C}">
      <dsp:nvSpPr>
        <dsp:cNvPr id="0" name=""/>
        <dsp:cNvSpPr/>
      </dsp:nvSpPr>
      <dsp:spPr>
        <a:xfrm>
          <a:off x="7998823" y="2761705"/>
          <a:ext cx="3635828" cy="2181497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chemeClr val="tx1"/>
              </a:solidFill>
            </a:rPr>
            <a:t>Fortalecer a governança e a integridade setorial</a:t>
          </a:r>
        </a:p>
      </dsp:txBody>
      <dsp:txXfrm>
        <a:off x="7998823" y="2761705"/>
        <a:ext cx="3635828" cy="21814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C86E1-0086-4301-B78C-07A8A067D68F}">
      <dsp:nvSpPr>
        <dsp:cNvPr id="0" name=""/>
        <dsp:cNvSpPr/>
      </dsp:nvSpPr>
      <dsp:spPr>
        <a:xfrm>
          <a:off x="0" y="519955"/>
          <a:ext cx="11634651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96AFC6-AADB-4970-9B34-3826366BF4B1}">
      <dsp:nvSpPr>
        <dsp:cNvPr id="0" name=""/>
        <dsp:cNvSpPr/>
      </dsp:nvSpPr>
      <dsp:spPr>
        <a:xfrm>
          <a:off x="581732" y="18115"/>
          <a:ext cx="10434584" cy="10036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834" tIns="0" rIns="307834" bIns="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chemeClr val="tx1"/>
              </a:solidFill>
            </a:rPr>
            <a:t>Fortalecimento da articulação para </a:t>
          </a:r>
          <a:r>
            <a:rPr lang="pt-BR" sz="2400" b="1" kern="1200" dirty="0" smtClean="0">
              <a:solidFill>
                <a:schemeClr val="tx1"/>
              </a:solidFill>
            </a:rPr>
            <a:t>identificar demandas </a:t>
          </a:r>
          <a:r>
            <a:rPr lang="pt-BR" sz="2400" kern="1200" dirty="0" smtClean="0">
              <a:solidFill>
                <a:schemeClr val="tx1"/>
              </a:solidFill>
            </a:rPr>
            <a:t>e facilitar a operacionalização (inclusive com capacitação de mão de obra local)</a:t>
          </a:r>
          <a:endParaRPr lang="pt-BR" sz="2400" kern="1200" dirty="0">
            <a:solidFill>
              <a:schemeClr val="tx1"/>
            </a:solidFill>
          </a:endParaRPr>
        </a:p>
      </dsp:txBody>
      <dsp:txXfrm>
        <a:off x="630728" y="67111"/>
        <a:ext cx="10336592" cy="905688"/>
      </dsp:txXfrm>
    </dsp:sp>
    <dsp:sp modelId="{12651092-98C1-46AE-B860-25585DADC0A1}">
      <dsp:nvSpPr>
        <dsp:cNvPr id="0" name=""/>
        <dsp:cNvSpPr/>
      </dsp:nvSpPr>
      <dsp:spPr>
        <a:xfrm>
          <a:off x="0" y="2062195"/>
          <a:ext cx="11634651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D0154B-9970-45D9-B6E4-7EF65E4FAA21}">
      <dsp:nvSpPr>
        <dsp:cNvPr id="0" name=""/>
        <dsp:cNvSpPr/>
      </dsp:nvSpPr>
      <dsp:spPr>
        <a:xfrm>
          <a:off x="581732" y="1560355"/>
          <a:ext cx="10434584" cy="1003680"/>
        </a:xfrm>
        <a:prstGeom prst="round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834" tIns="0" rIns="307834" bIns="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chemeClr val="tx1"/>
              </a:solidFill>
            </a:rPr>
            <a:t>Adequação de incentivos para </a:t>
          </a:r>
          <a:r>
            <a:rPr lang="pt-BR" sz="2400" b="1" kern="1200" dirty="0" smtClean="0">
              <a:solidFill>
                <a:schemeClr val="tx1"/>
              </a:solidFill>
            </a:rPr>
            <a:t>aceleração da universalização com qualidade de atendimento</a:t>
          </a:r>
          <a:endParaRPr lang="pt-BR" sz="2400" b="1" kern="1200" dirty="0">
            <a:solidFill>
              <a:schemeClr val="tx1"/>
            </a:solidFill>
          </a:endParaRPr>
        </a:p>
      </dsp:txBody>
      <dsp:txXfrm>
        <a:off x="630728" y="1609351"/>
        <a:ext cx="10336592" cy="905688"/>
      </dsp:txXfrm>
    </dsp:sp>
    <dsp:sp modelId="{4231B9D9-975F-4BEA-A750-1D2AEF5AED63}">
      <dsp:nvSpPr>
        <dsp:cNvPr id="0" name=""/>
        <dsp:cNvSpPr/>
      </dsp:nvSpPr>
      <dsp:spPr>
        <a:xfrm>
          <a:off x="0" y="3604435"/>
          <a:ext cx="11634651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F76AC0-4B2A-4C04-BA91-DB8E8B1850C8}">
      <dsp:nvSpPr>
        <dsp:cNvPr id="0" name=""/>
        <dsp:cNvSpPr/>
      </dsp:nvSpPr>
      <dsp:spPr>
        <a:xfrm>
          <a:off x="581732" y="3102594"/>
          <a:ext cx="10434584" cy="1003680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834" tIns="0" rIns="307834" bIns="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chemeClr val="tx1"/>
              </a:solidFill>
            </a:rPr>
            <a:t>Discussão sobre carga tributária dos sistemas para universalização e disponibilização de </a:t>
          </a:r>
          <a:r>
            <a:rPr lang="pt-BR" sz="2400" b="1" kern="1200" dirty="0" smtClean="0">
              <a:solidFill>
                <a:schemeClr val="tx1"/>
              </a:solidFill>
            </a:rPr>
            <a:t>orçamento</a:t>
          </a:r>
          <a:r>
            <a:rPr lang="pt-BR" sz="2400" kern="1200" dirty="0" smtClean="0">
              <a:solidFill>
                <a:schemeClr val="tx1"/>
              </a:solidFill>
            </a:rPr>
            <a:t> para universalização</a:t>
          </a:r>
          <a:endParaRPr lang="pt-BR" sz="2400" kern="1200" dirty="0">
            <a:solidFill>
              <a:schemeClr val="tx1"/>
            </a:solidFill>
          </a:endParaRPr>
        </a:p>
      </dsp:txBody>
      <dsp:txXfrm>
        <a:off x="630728" y="3151590"/>
        <a:ext cx="10336592" cy="9056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C86E1-0086-4301-B78C-07A8A067D68F}">
      <dsp:nvSpPr>
        <dsp:cNvPr id="0" name=""/>
        <dsp:cNvSpPr/>
      </dsp:nvSpPr>
      <dsp:spPr>
        <a:xfrm>
          <a:off x="0" y="519955"/>
          <a:ext cx="11634651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96AFC6-AADB-4970-9B34-3826366BF4B1}">
      <dsp:nvSpPr>
        <dsp:cNvPr id="0" name=""/>
        <dsp:cNvSpPr/>
      </dsp:nvSpPr>
      <dsp:spPr>
        <a:xfrm>
          <a:off x="581732" y="18115"/>
          <a:ext cx="10434584" cy="10036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834" tIns="0" rIns="307834" bIns="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chemeClr val="tx1"/>
              </a:solidFill>
            </a:rPr>
            <a:t>Cerca de R$ 208,5 milhões por ano para </a:t>
          </a:r>
          <a:r>
            <a:rPr lang="pt-BR" sz="2400" b="1" kern="1200" dirty="0" err="1" smtClean="0">
              <a:solidFill>
                <a:schemeClr val="tx1"/>
              </a:solidFill>
            </a:rPr>
            <a:t>descarbonização</a:t>
          </a:r>
          <a:r>
            <a:rPr lang="pt-BR" sz="2400" b="1" kern="1200" dirty="0" smtClean="0">
              <a:solidFill>
                <a:schemeClr val="tx1"/>
              </a:solidFill>
            </a:rPr>
            <a:t> da Amazônia</a:t>
          </a:r>
          <a:endParaRPr lang="pt-BR" sz="2400" b="1" kern="1200" dirty="0">
            <a:solidFill>
              <a:schemeClr val="tx1"/>
            </a:solidFill>
          </a:endParaRPr>
        </a:p>
      </dsp:txBody>
      <dsp:txXfrm>
        <a:off x="630728" y="67111"/>
        <a:ext cx="10336592" cy="905688"/>
      </dsp:txXfrm>
    </dsp:sp>
    <dsp:sp modelId="{12651092-98C1-46AE-B860-25585DADC0A1}">
      <dsp:nvSpPr>
        <dsp:cNvPr id="0" name=""/>
        <dsp:cNvSpPr/>
      </dsp:nvSpPr>
      <dsp:spPr>
        <a:xfrm>
          <a:off x="0" y="2062195"/>
          <a:ext cx="11634651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D0154B-9970-45D9-B6E4-7EF65E4FAA21}">
      <dsp:nvSpPr>
        <dsp:cNvPr id="0" name=""/>
        <dsp:cNvSpPr/>
      </dsp:nvSpPr>
      <dsp:spPr>
        <a:xfrm>
          <a:off x="581732" y="1560355"/>
          <a:ext cx="10434584" cy="1003680"/>
        </a:xfrm>
        <a:prstGeom prst="round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834" tIns="0" rIns="307834" bIns="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chemeClr val="tx1"/>
              </a:solidFill>
            </a:rPr>
            <a:t>Público alvo: </a:t>
          </a:r>
          <a:r>
            <a:rPr lang="pt-BR" sz="2400" b="1" kern="1200" dirty="0" smtClean="0">
              <a:solidFill>
                <a:schemeClr val="tx1"/>
              </a:solidFill>
            </a:rPr>
            <a:t>consumidores de energia elétrica da Amazônia </a:t>
          </a:r>
          <a:r>
            <a:rPr lang="pt-BR" sz="2400" kern="1200" dirty="0" smtClean="0">
              <a:solidFill>
                <a:schemeClr val="tx1"/>
              </a:solidFill>
            </a:rPr>
            <a:t>atendidos por sistemas isolados</a:t>
          </a:r>
          <a:endParaRPr lang="pt-BR" sz="2400" b="1" kern="1200" dirty="0">
            <a:solidFill>
              <a:schemeClr val="tx1"/>
            </a:solidFill>
          </a:endParaRPr>
        </a:p>
      </dsp:txBody>
      <dsp:txXfrm>
        <a:off x="630728" y="1609351"/>
        <a:ext cx="10336592" cy="905688"/>
      </dsp:txXfrm>
    </dsp:sp>
    <dsp:sp modelId="{4231B9D9-975F-4BEA-A750-1D2AEF5AED63}">
      <dsp:nvSpPr>
        <dsp:cNvPr id="0" name=""/>
        <dsp:cNvSpPr/>
      </dsp:nvSpPr>
      <dsp:spPr>
        <a:xfrm>
          <a:off x="0" y="3604435"/>
          <a:ext cx="11634651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F76AC0-4B2A-4C04-BA91-DB8E8B1850C8}">
      <dsp:nvSpPr>
        <dsp:cNvPr id="0" name=""/>
        <dsp:cNvSpPr/>
      </dsp:nvSpPr>
      <dsp:spPr>
        <a:xfrm>
          <a:off x="581732" y="3102594"/>
          <a:ext cx="10434584" cy="1003680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834" tIns="0" rIns="307834" bIns="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chemeClr val="tx1"/>
              </a:solidFill>
            </a:rPr>
            <a:t>Objetivos: reduzir a Conta de Consumo de Combustíveis (CCC), </a:t>
          </a:r>
          <a:r>
            <a:rPr lang="pt-BR" sz="2400" b="1" kern="1200" dirty="0" smtClean="0">
              <a:solidFill>
                <a:schemeClr val="tx1"/>
              </a:solidFill>
            </a:rPr>
            <a:t>substituir geração fóssil por renovável, aprimorar a eficiência energética</a:t>
          </a:r>
          <a:r>
            <a:rPr lang="pt-BR" sz="2400" kern="1200" dirty="0" smtClean="0">
              <a:solidFill>
                <a:schemeClr val="tx1"/>
              </a:solidFill>
            </a:rPr>
            <a:t>.</a:t>
          </a:r>
          <a:endParaRPr lang="pt-BR" sz="2400" kern="1200" dirty="0">
            <a:solidFill>
              <a:schemeClr val="tx1"/>
            </a:solidFill>
          </a:endParaRPr>
        </a:p>
      </dsp:txBody>
      <dsp:txXfrm>
        <a:off x="630728" y="3151590"/>
        <a:ext cx="10336592" cy="9056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C86E1-0086-4301-B78C-07A8A067D68F}">
      <dsp:nvSpPr>
        <dsp:cNvPr id="0" name=""/>
        <dsp:cNvSpPr/>
      </dsp:nvSpPr>
      <dsp:spPr>
        <a:xfrm>
          <a:off x="0" y="519955"/>
          <a:ext cx="11634651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96AFC6-AADB-4970-9B34-3826366BF4B1}">
      <dsp:nvSpPr>
        <dsp:cNvPr id="0" name=""/>
        <dsp:cNvSpPr/>
      </dsp:nvSpPr>
      <dsp:spPr>
        <a:xfrm>
          <a:off x="581732" y="18115"/>
          <a:ext cx="10434584" cy="10036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834" tIns="0" rIns="307834" bIns="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tx1"/>
              </a:solidFill>
            </a:rPr>
            <a:t>Viabilização do direito de acessar a Tarifa Social (</a:t>
          </a:r>
          <a:r>
            <a:rPr lang="pt-BR" sz="2400" b="0" kern="1200" dirty="0" smtClean="0">
              <a:solidFill>
                <a:schemeClr val="tx1"/>
              </a:solidFill>
            </a:rPr>
            <a:t>famílias inscritas no </a:t>
          </a:r>
          <a:r>
            <a:rPr lang="pt-BR" sz="2400" b="0" kern="1200" dirty="0" err="1" smtClean="0">
              <a:solidFill>
                <a:schemeClr val="tx1"/>
              </a:solidFill>
            </a:rPr>
            <a:t>CADúnico</a:t>
          </a:r>
          <a:r>
            <a:rPr lang="pt-BR" sz="2400" b="0" kern="1200" dirty="0" smtClean="0">
              <a:solidFill>
                <a:schemeClr val="tx1"/>
              </a:solidFill>
            </a:rPr>
            <a:t> com renda familiar per capita mensal menor ou igual a meio salário mínimo ou outros critérios)</a:t>
          </a:r>
          <a:endParaRPr lang="pt-BR" sz="2400" kern="1200" dirty="0" smtClean="0">
            <a:solidFill>
              <a:schemeClr val="tx1"/>
            </a:solidFill>
          </a:endParaRPr>
        </a:p>
      </dsp:txBody>
      <dsp:txXfrm>
        <a:off x="630728" y="67111"/>
        <a:ext cx="10336592" cy="905688"/>
      </dsp:txXfrm>
    </dsp:sp>
    <dsp:sp modelId="{12651092-98C1-46AE-B860-25585DADC0A1}">
      <dsp:nvSpPr>
        <dsp:cNvPr id="0" name=""/>
        <dsp:cNvSpPr/>
      </dsp:nvSpPr>
      <dsp:spPr>
        <a:xfrm>
          <a:off x="0" y="2062195"/>
          <a:ext cx="11634651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D0154B-9970-45D9-B6E4-7EF65E4FAA21}">
      <dsp:nvSpPr>
        <dsp:cNvPr id="0" name=""/>
        <dsp:cNvSpPr/>
      </dsp:nvSpPr>
      <dsp:spPr>
        <a:xfrm>
          <a:off x="581732" y="1560355"/>
          <a:ext cx="10434584" cy="1003680"/>
        </a:xfrm>
        <a:prstGeom prst="round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834" tIns="0" rIns="307834" bIns="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tx1"/>
              </a:solidFill>
            </a:rPr>
            <a:t>Reavaliação dos descontos </a:t>
          </a:r>
          <a:r>
            <a:rPr lang="pt-BR" sz="2400" b="0" kern="1200" dirty="0" smtClean="0">
              <a:solidFill>
                <a:schemeClr val="tx1"/>
              </a:solidFill>
            </a:rPr>
            <a:t>atuais</a:t>
          </a:r>
          <a:endParaRPr lang="pt-BR" sz="2400" b="0" kern="1200" dirty="0">
            <a:solidFill>
              <a:schemeClr val="tx1"/>
            </a:solidFill>
          </a:endParaRPr>
        </a:p>
      </dsp:txBody>
      <dsp:txXfrm>
        <a:off x="630728" y="1609351"/>
        <a:ext cx="10336592" cy="905688"/>
      </dsp:txXfrm>
    </dsp:sp>
    <dsp:sp modelId="{4231B9D9-975F-4BEA-A750-1D2AEF5AED63}">
      <dsp:nvSpPr>
        <dsp:cNvPr id="0" name=""/>
        <dsp:cNvSpPr/>
      </dsp:nvSpPr>
      <dsp:spPr>
        <a:xfrm>
          <a:off x="0" y="3604435"/>
          <a:ext cx="11634651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F76AC0-4B2A-4C04-BA91-DB8E8B1850C8}">
      <dsp:nvSpPr>
        <dsp:cNvPr id="0" name=""/>
        <dsp:cNvSpPr/>
      </dsp:nvSpPr>
      <dsp:spPr>
        <a:xfrm>
          <a:off x="581732" y="3102594"/>
          <a:ext cx="10434584" cy="1003680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834" tIns="0" rIns="307834" bIns="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chemeClr val="tx1"/>
              </a:solidFill>
            </a:rPr>
            <a:t>Disponibilização de </a:t>
          </a:r>
          <a:r>
            <a:rPr lang="pt-BR" sz="2400" b="1" kern="1200" dirty="0" smtClean="0">
              <a:solidFill>
                <a:schemeClr val="tx1"/>
              </a:solidFill>
            </a:rPr>
            <a:t>orçamento</a:t>
          </a:r>
          <a:r>
            <a:rPr lang="pt-BR" sz="2400" kern="1200" dirty="0" smtClean="0">
              <a:solidFill>
                <a:schemeClr val="tx1"/>
              </a:solidFill>
            </a:rPr>
            <a:t> para tarifa social</a:t>
          </a:r>
          <a:endParaRPr lang="pt-BR" sz="2400" kern="1200" dirty="0">
            <a:solidFill>
              <a:schemeClr val="tx1"/>
            </a:solidFill>
          </a:endParaRPr>
        </a:p>
      </dsp:txBody>
      <dsp:txXfrm>
        <a:off x="630728" y="3151590"/>
        <a:ext cx="10336592" cy="9056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0553E5-DE0B-47EF-9AD8-2652BDB0121E}">
      <dsp:nvSpPr>
        <dsp:cNvPr id="0" name=""/>
        <dsp:cNvSpPr/>
      </dsp:nvSpPr>
      <dsp:spPr>
        <a:xfrm>
          <a:off x="509984" y="1963"/>
          <a:ext cx="1974453" cy="197445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solidFill>
                <a:schemeClr val="tx1"/>
              </a:solidFill>
            </a:rPr>
            <a:t>Programas de universalização do acesso</a:t>
          </a:r>
          <a:endParaRPr lang="pt-BR" sz="1700" kern="1200" dirty="0">
            <a:solidFill>
              <a:schemeClr val="tx1"/>
            </a:solidFill>
          </a:endParaRPr>
        </a:p>
      </dsp:txBody>
      <dsp:txXfrm>
        <a:off x="799136" y="291115"/>
        <a:ext cx="1396149" cy="1396149"/>
      </dsp:txXfrm>
    </dsp:sp>
    <dsp:sp modelId="{11C30A95-67CC-4B30-B1CF-C3111A120EB4}">
      <dsp:nvSpPr>
        <dsp:cNvPr id="0" name=""/>
        <dsp:cNvSpPr/>
      </dsp:nvSpPr>
      <dsp:spPr>
        <a:xfrm>
          <a:off x="924619" y="2136742"/>
          <a:ext cx="1145182" cy="1145182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>
            <a:solidFill>
              <a:schemeClr val="tx1"/>
            </a:solidFill>
          </a:endParaRPr>
        </a:p>
      </dsp:txBody>
      <dsp:txXfrm>
        <a:off x="1076413" y="2574660"/>
        <a:ext cx="841594" cy="269346"/>
      </dsp:txXfrm>
    </dsp:sp>
    <dsp:sp modelId="{2051B676-FC4A-4D55-AF33-ABD5F6D633BB}">
      <dsp:nvSpPr>
        <dsp:cNvPr id="0" name=""/>
        <dsp:cNvSpPr/>
      </dsp:nvSpPr>
      <dsp:spPr>
        <a:xfrm>
          <a:off x="509984" y="3442250"/>
          <a:ext cx="1974453" cy="1974453"/>
        </a:xfrm>
        <a:prstGeom prst="ellipse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solidFill>
                <a:schemeClr val="tx1"/>
              </a:solidFill>
            </a:rPr>
            <a:t>Tarifa Social de Energia Elétrica</a:t>
          </a:r>
          <a:endParaRPr lang="pt-BR" sz="1700" kern="1200" dirty="0">
            <a:solidFill>
              <a:schemeClr val="tx1"/>
            </a:solidFill>
          </a:endParaRPr>
        </a:p>
      </dsp:txBody>
      <dsp:txXfrm>
        <a:off x="799136" y="3731402"/>
        <a:ext cx="1396149" cy="1396149"/>
      </dsp:txXfrm>
    </dsp:sp>
    <dsp:sp modelId="{FD4E31F9-1806-41E7-BA75-01000CCC6145}">
      <dsp:nvSpPr>
        <dsp:cNvPr id="0" name=""/>
        <dsp:cNvSpPr/>
      </dsp:nvSpPr>
      <dsp:spPr>
        <a:xfrm>
          <a:off x="2780605" y="2342085"/>
          <a:ext cx="627876" cy="7344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>
            <a:solidFill>
              <a:schemeClr val="tx1"/>
            </a:solidFill>
          </a:endParaRPr>
        </a:p>
      </dsp:txBody>
      <dsp:txXfrm>
        <a:off x="2780605" y="2488984"/>
        <a:ext cx="439513" cy="440698"/>
      </dsp:txXfrm>
    </dsp:sp>
    <dsp:sp modelId="{2F6E7137-B1F4-4675-A5FC-D059EB945868}">
      <dsp:nvSpPr>
        <dsp:cNvPr id="0" name=""/>
        <dsp:cNvSpPr/>
      </dsp:nvSpPr>
      <dsp:spPr>
        <a:xfrm>
          <a:off x="3669109" y="734880"/>
          <a:ext cx="3948906" cy="3948906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>
              <a:solidFill>
                <a:schemeClr val="tx1"/>
              </a:solidFill>
            </a:rPr>
            <a:t>Fomento ao desenvolvimento social e promoção de cidadania a consumidores de energia elétrica </a:t>
          </a:r>
          <a:endParaRPr lang="pt-BR" sz="2900" kern="1200" dirty="0">
            <a:solidFill>
              <a:schemeClr val="tx1"/>
            </a:solidFill>
          </a:endParaRPr>
        </a:p>
      </dsp:txBody>
      <dsp:txXfrm>
        <a:off x="4247413" y="1313184"/>
        <a:ext cx="2792298" cy="27922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9B7470B9-9BC4-47A1-B7C3-A94A60854F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8886652-948E-4A17-8C08-D48C64D7AF0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2EAEE-9F92-4BB3-A6E8-A302F43EBDFE}" type="datetimeFigureOut">
              <a:rPr lang="pt-BR" smtClean="0"/>
              <a:t>09/05/2023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C20362C-920C-47DB-9537-DEA03081D5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E6A1518-CB6E-43A4-BE0A-4AADFB3A07E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B4CE9-BF74-4308-BF6D-EE2A42C7E7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198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C90EA-F475-4945-B270-0EB334365E61}" type="datetimeFigureOut">
              <a:rPr lang="pt-BR" smtClean="0"/>
              <a:t>09/05/2023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D4049-0F32-4EB7-8ED3-63D0383C78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0696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UHE Itaocara</a:t>
            </a:r>
            <a:r>
              <a:rPr lang="pt-BR" baseline="0" dirty="0"/>
              <a:t> I, 150 MW, no RJ: Sem Previsão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3CE896-9DE1-427A-8239-AE42F26789ED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4171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UHE Itaocara</a:t>
            </a:r>
            <a:r>
              <a:rPr lang="pt-BR" baseline="0" dirty="0"/>
              <a:t> I, 150 MW, no RJ: Sem Previsão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3CE896-9DE1-427A-8239-AE42F26789ED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7427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UHE Itaocara</a:t>
            </a:r>
            <a:r>
              <a:rPr lang="pt-BR" baseline="0" dirty="0"/>
              <a:t> I, 150 MW, no RJ: Sem Previsão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3CE896-9DE1-427A-8239-AE42F26789ED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8205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UHE Itaocara</a:t>
            </a:r>
            <a:r>
              <a:rPr lang="pt-BR" baseline="0" dirty="0"/>
              <a:t> I, 150 MW, no RJ: Sem Previsão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3CE896-9DE1-427A-8239-AE42F26789ED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6474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UHE Itaocara</a:t>
            </a:r>
            <a:r>
              <a:rPr lang="pt-BR" baseline="0" dirty="0"/>
              <a:t> I, 150 MW, no RJ: Sem Previsão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3CE896-9DE1-427A-8239-AE42F26789ED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2602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UHE Itaocara</a:t>
            </a:r>
            <a:r>
              <a:rPr lang="pt-BR" baseline="0" dirty="0"/>
              <a:t> I, 150 MW, no RJ: Sem Previsão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3CE896-9DE1-427A-8239-AE42F26789ED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5779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UHE Itaocara</a:t>
            </a:r>
            <a:r>
              <a:rPr lang="pt-BR" baseline="0" dirty="0"/>
              <a:t> I, 150 MW, no RJ: Sem Previsão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3CE896-9DE1-427A-8239-AE42F26789ED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117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UHE Itaocara</a:t>
            </a:r>
            <a:r>
              <a:rPr lang="pt-BR" baseline="0" dirty="0"/>
              <a:t> I, 150 MW, no RJ: Sem Previsão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3CE896-9DE1-427A-8239-AE42F26789ED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9322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UHE Itaocara</a:t>
            </a:r>
            <a:r>
              <a:rPr lang="pt-BR" baseline="0" dirty="0"/>
              <a:t> I, 150 MW, no RJ: Sem Previsão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3CE896-9DE1-427A-8239-AE42F26789ED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3401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UHE Itaocara</a:t>
            </a:r>
            <a:r>
              <a:rPr lang="pt-BR" baseline="0" dirty="0"/>
              <a:t> I, 150 MW, no RJ: Sem Previsão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3CE896-9DE1-427A-8239-AE42F26789ED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4552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6.png"/><Relationship Id="rId5" Type="http://schemas.openxmlformats.org/officeDocument/2006/relationships/image" Target="NULL"/><Relationship Id="rId4" Type="http://schemas.openxmlformats.org/officeDocument/2006/relationships/image" Target="../media/image28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Relationship Id="rId4" Type="http://schemas.openxmlformats.org/officeDocument/2006/relationships/image" Target="NUL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4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6.png"/><Relationship Id="rId5" Type="http://schemas.openxmlformats.org/officeDocument/2006/relationships/image" Target="../media/image13.svg"/><Relationship Id="rId4" Type="http://schemas.openxmlformats.org/officeDocument/2006/relationships/image" Target="../media/image28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4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 padra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170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C0E0194-12C4-45A8-A262-2AC25342AD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4850" y="2911210"/>
            <a:ext cx="10222299" cy="1466900"/>
          </a:xfrm>
          <a:prstGeom prst="rect">
            <a:avLst/>
          </a:prstGeom>
        </p:spPr>
      </p:pic>
      <p:pic>
        <p:nvPicPr>
          <p:cNvPr id="4" name="Imagem 11" descr="Uma imagem contendo medidor, relógio&#10;&#10;Descrição gerada automaticamente">
            <a:extLst>
              <a:ext uri="{FF2B5EF4-FFF2-40B4-BE49-F238E27FC236}">
                <a16:creationId xmlns:a16="http://schemas.microsoft.com/office/drawing/2014/main" id="{600B110F-C7B9-4198-89AB-B834BF72D3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05700" y="3158834"/>
            <a:ext cx="1270165" cy="89065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604816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78DDD03-8D00-41AA-B278-BC0EC17C4B5D}"/>
              </a:ext>
            </a:extLst>
          </p:cNvPr>
          <p:cNvSpPr/>
          <p:nvPr userDrawn="1"/>
        </p:nvSpPr>
        <p:spPr>
          <a:xfrm>
            <a:off x="0" y="6143625"/>
            <a:ext cx="12192000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 descr="Uma imagem contendo medidor, relógio&#10;&#10;Descrição gerada automaticamente">
            <a:extLst>
              <a:ext uri="{FF2B5EF4-FFF2-40B4-BE49-F238E27FC236}">
                <a16:creationId xmlns:a16="http://schemas.microsoft.com/office/drawing/2014/main" id="{B6F664C9-A785-40AE-8246-57C8EB199A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674" y="6356804"/>
            <a:ext cx="2314401" cy="501196"/>
          </a:xfrm>
          <a:prstGeom prst="rect">
            <a:avLst/>
          </a:prstGeom>
        </p:spPr>
      </p:pic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A09A50E9-2C6E-4977-A620-0776503C85DE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143625"/>
            <a:ext cx="12192001" cy="0"/>
          </a:xfrm>
          <a:prstGeom prst="line">
            <a:avLst/>
          </a:prstGeom>
          <a:ln w="12700" cmpd="sng">
            <a:solidFill>
              <a:srgbClr val="3B6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4964A15B-5CF1-4146-8405-1808CF266F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272717"/>
            <a:ext cx="2478689" cy="538647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CCF70D7E-EB10-4CE7-8366-DA42EDD7EB99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203156"/>
            <a:ext cx="12192001" cy="0"/>
          </a:xfrm>
          <a:prstGeom prst="line">
            <a:avLst/>
          </a:prstGeom>
          <a:ln w="12700" cmpd="sng">
            <a:solidFill>
              <a:srgbClr val="0097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37333C07-911F-4BF1-BC52-7A48E092D2ED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172200"/>
            <a:ext cx="12192001" cy="0"/>
          </a:xfrm>
          <a:prstGeom prst="line">
            <a:avLst/>
          </a:prstGeom>
          <a:ln w="12700" cmpd="sng">
            <a:solidFill>
              <a:srgbClr val="DAB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869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702" y="2574582"/>
            <a:ext cx="8259462" cy="180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995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001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26209FB0-A258-5E4C-90E3-6F86A57A9E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653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D82E45F8-F713-224B-AB64-110AE8882B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886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3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/>
          <p:cNvGrpSpPr/>
          <p:nvPr userDrawn="1"/>
        </p:nvGrpSpPr>
        <p:grpSpPr>
          <a:xfrm>
            <a:off x="0" y="6179037"/>
            <a:ext cx="12192000" cy="678963"/>
            <a:chOff x="0" y="6179037"/>
            <a:chExt cx="12192000" cy="678963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26209FB0-A258-5E4C-90E3-6F86A57A9E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9762" t="38307" r="12976" b="39894"/>
            <a:stretch/>
          </p:blipFill>
          <p:spPr>
            <a:xfrm>
              <a:off x="9476093" y="6179037"/>
              <a:ext cx="2715907" cy="678963"/>
            </a:xfrm>
            <a:prstGeom prst="rect">
              <a:avLst/>
            </a:prstGeom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D82E45F8-F713-224B-AB64-110AE8882B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6825" r="26786"/>
            <a:stretch/>
          </p:blipFill>
          <p:spPr>
            <a:xfrm>
              <a:off x="0" y="6308256"/>
              <a:ext cx="5636525" cy="5497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6681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BD2862A9-332D-0C41-A3FC-1EF8F17335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3013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59;g1dacbb0fad2_1_75"/>
          <p:cNvSpPr/>
          <p:nvPr userDrawn="1"/>
        </p:nvSpPr>
        <p:spPr>
          <a:xfrm>
            <a:off x="0" y="4232365"/>
            <a:ext cx="8694057" cy="1685108"/>
          </a:xfrm>
          <a:prstGeom prst="rect">
            <a:avLst/>
          </a:prstGeom>
          <a:solidFill>
            <a:srgbClr val="FFD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60;g1dacbb0fad2_1_75"/>
          <p:cNvSpPr/>
          <p:nvPr userDrawn="1"/>
        </p:nvSpPr>
        <p:spPr>
          <a:xfrm>
            <a:off x="0" y="-1"/>
            <a:ext cx="1630421" cy="423236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62;g1dacbb0fad2_1_75"/>
          <p:cNvSpPr/>
          <p:nvPr userDrawn="1"/>
        </p:nvSpPr>
        <p:spPr>
          <a:xfrm>
            <a:off x="1630422" y="-1"/>
            <a:ext cx="851522" cy="4232365"/>
          </a:xfrm>
          <a:prstGeom prst="rect">
            <a:avLst/>
          </a:prstGeom>
          <a:solidFill>
            <a:srgbClr val="183E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63;g1dacbb0fad2_1_75"/>
          <p:cNvSpPr/>
          <p:nvPr userDrawn="1"/>
        </p:nvSpPr>
        <p:spPr>
          <a:xfrm>
            <a:off x="1" y="5917474"/>
            <a:ext cx="2467428" cy="940526"/>
          </a:xfrm>
          <a:prstGeom prst="rect">
            <a:avLst/>
          </a:prstGeom>
          <a:solidFill>
            <a:srgbClr val="00D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64;g1dacbb0fad2_1_75"/>
          <p:cNvSpPr/>
          <p:nvPr userDrawn="1"/>
        </p:nvSpPr>
        <p:spPr>
          <a:xfrm>
            <a:off x="0" y="5917473"/>
            <a:ext cx="1630421" cy="940527"/>
          </a:xfrm>
          <a:prstGeom prst="rect">
            <a:avLst/>
          </a:prstGeom>
          <a:solidFill>
            <a:srgbClr val="4858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165;g1dacbb0fad2_1_75"/>
          <p:cNvPicPr preferRelativeResize="0"/>
          <p:nvPr userDrawn="1"/>
        </p:nvPicPr>
        <p:blipFill rotWithShape="1">
          <a:blip r:embed="rId2">
            <a:alphaModFix/>
          </a:blip>
          <a:srcRect t="612" b="616"/>
          <a:stretch/>
        </p:blipFill>
        <p:spPr>
          <a:xfrm>
            <a:off x="5399314" y="4250714"/>
            <a:ext cx="6792685" cy="167173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tângulo 11"/>
          <p:cNvSpPr/>
          <p:nvPr userDrawn="1"/>
        </p:nvSpPr>
        <p:spPr>
          <a:xfrm>
            <a:off x="7991475" y="4810125"/>
            <a:ext cx="314325" cy="657225"/>
          </a:xfrm>
          <a:prstGeom prst="rect">
            <a:avLst/>
          </a:prstGeom>
          <a:solidFill>
            <a:srgbClr val="FF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2988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039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fase na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áfico 1">
            <a:extLst>
              <a:ext uri="{FF2B5EF4-FFF2-40B4-BE49-F238E27FC236}">
                <a16:creationId xmlns:a16="http://schemas.microsoft.com/office/drawing/2014/main" id="{47976C24-FD7E-400C-869F-1816D11FC821}"/>
              </a:ext>
            </a:extLst>
          </p:cNvPr>
          <p:cNvGrpSpPr/>
          <p:nvPr userDrawn="1"/>
        </p:nvGrpSpPr>
        <p:grpSpPr>
          <a:xfrm>
            <a:off x="5353050" y="1320976"/>
            <a:ext cx="5810250" cy="4429125"/>
            <a:chOff x="-133350" y="1211794"/>
            <a:chExt cx="5810250" cy="4429125"/>
          </a:xfrm>
        </p:grpSpPr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id="{E3F5A7F6-8FB2-423F-B539-7284D1948312}"/>
                </a:ext>
              </a:extLst>
            </p:cNvPr>
            <p:cNvSpPr/>
            <p:nvPr/>
          </p:nvSpPr>
          <p:spPr>
            <a:xfrm>
              <a:off x="1387220" y="2203632"/>
              <a:ext cx="97154" cy="110585"/>
            </a:xfrm>
            <a:custGeom>
              <a:avLst/>
              <a:gdLst>
                <a:gd name="connsiteX0" fmla="*/ 0 w 97154"/>
                <a:gd name="connsiteY0" fmla="*/ 17431 h 110585"/>
                <a:gd name="connsiteX1" fmla="*/ 55150 w 97154"/>
                <a:gd name="connsiteY1" fmla="*/ 110585 h 110585"/>
                <a:gd name="connsiteX2" fmla="*/ 97155 w 97154"/>
                <a:gd name="connsiteY2" fmla="*/ 0 h 110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154" h="110585">
                  <a:moveTo>
                    <a:pt x="0" y="17431"/>
                  </a:moveTo>
                  <a:lnTo>
                    <a:pt x="55150" y="110585"/>
                  </a:lnTo>
                  <a:lnTo>
                    <a:pt x="97155" y="0"/>
                  </a:lnTo>
                  <a:close/>
                </a:path>
              </a:pathLst>
            </a:custGeom>
            <a:solidFill>
              <a:srgbClr val="3B67AE">
                <a:alpha val="1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" name="Forma Livre: Forma 13">
              <a:extLst>
                <a:ext uri="{FF2B5EF4-FFF2-40B4-BE49-F238E27FC236}">
                  <a16:creationId xmlns:a16="http://schemas.microsoft.com/office/drawing/2014/main" id="{A973DF0B-08A1-4567-A48D-AB11A52B940B}"/>
                </a:ext>
              </a:extLst>
            </p:cNvPr>
            <p:cNvSpPr/>
            <p:nvPr/>
          </p:nvSpPr>
          <p:spPr>
            <a:xfrm>
              <a:off x="1142809" y="1784246"/>
              <a:ext cx="112776" cy="130968"/>
            </a:xfrm>
            <a:custGeom>
              <a:avLst/>
              <a:gdLst>
                <a:gd name="connsiteX0" fmla="*/ 0 w 112776"/>
                <a:gd name="connsiteY0" fmla="*/ 24575 h 130968"/>
                <a:gd name="connsiteX1" fmla="*/ 63056 w 112776"/>
                <a:gd name="connsiteY1" fmla="*/ 130969 h 130968"/>
                <a:gd name="connsiteX2" fmla="*/ 112776 w 112776"/>
                <a:gd name="connsiteY2" fmla="*/ 0 h 130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776" h="130968">
                  <a:moveTo>
                    <a:pt x="0" y="24575"/>
                  </a:moveTo>
                  <a:lnTo>
                    <a:pt x="63056" y="130969"/>
                  </a:lnTo>
                  <a:lnTo>
                    <a:pt x="112776" y="0"/>
                  </a:lnTo>
                  <a:close/>
                </a:path>
              </a:pathLst>
            </a:custGeom>
            <a:solidFill>
              <a:srgbClr val="3B67AE">
                <a:alpha val="1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5" name="Forma Livre: Forma 14">
              <a:extLst>
                <a:ext uri="{FF2B5EF4-FFF2-40B4-BE49-F238E27FC236}">
                  <a16:creationId xmlns:a16="http://schemas.microsoft.com/office/drawing/2014/main" id="{23DA7DAB-AAF0-41CA-8187-3914FCA000EE}"/>
                </a:ext>
              </a:extLst>
            </p:cNvPr>
            <p:cNvSpPr/>
            <p:nvPr/>
          </p:nvSpPr>
          <p:spPr>
            <a:xfrm>
              <a:off x="1212056" y="1892450"/>
              <a:ext cx="98298" cy="120681"/>
            </a:xfrm>
            <a:custGeom>
              <a:avLst/>
              <a:gdLst>
                <a:gd name="connsiteX0" fmla="*/ 98298 w 98298"/>
                <a:gd name="connsiteY0" fmla="*/ 0 h 120681"/>
                <a:gd name="connsiteX1" fmla="*/ 762 w 98298"/>
                <a:gd name="connsiteY1" fmla="*/ 31337 h 120681"/>
                <a:gd name="connsiteX2" fmla="*/ 0 w 98298"/>
                <a:gd name="connsiteY2" fmla="*/ 33242 h 120681"/>
                <a:gd name="connsiteX3" fmla="*/ 51816 w 98298"/>
                <a:gd name="connsiteY3" fmla="*/ 120682 h 120681"/>
                <a:gd name="connsiteX4" fmla="*/ 52483 w 98298"/>
                <a:gd name="connsiteY4" fmla="*/ 120491 h 12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298" h="120681">
                  <a:moveTo>
                    <a:pt x="98298" y="0"/>
                  </a:moveTo>
                  <a:lnTo>
                    <a:pt x="762" y="31337"/>
                  </a:lnTo>
                  <a:lnTo>
                    <a:pt x="0" y="33242"/>
                  </a:lnTo>
                  <a:lnTo>
                    <a:pt x="51816" y="120682"/>
                  </a:lnTo>
                  <a:lnTo>
                    <a:pt x="52483" y="120491"/>
                  </a:lnTo>
                  <a:close/>
                </a:path>
              </a:pathLst>
            </a:custGeom>
            <a:solidFill>
              <a:srgbClr val="3B67AE">
                <a:alpha val="1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69D69D5E-A43E-4C2D-A657-4260186788D4}"/>
                </a:ext>
              </a:extLst>
            </p:cNvPr>
            <p:cNvSpPr/>
            <p:nvPr/>
          </p:nvSpPr>
          <p:spPr>
            <a:xfrm>
              <a:off x="1136713" y="1660707"/>
              <a:ext cx="117252" cy="139445"/>
            </a:xfrm>
            <a:custGeom>
              <a:avLst/>
              <a:gdLst>
                <a:gd name="connsiteX0" fmla="*/ 953 w 117252"/>
                <a:gd name="connsiteY0" fmla="*/ 139446 h 139445"/>
                <a:gd name="connsiteX1" fmla="*/ 117253 w 117252"/>
                <a:gd name="connsiteY1" fmla="*/ 114109 h 139445"/>
                <a:gd name="connsiteX2" fmla="*/ 52292 w 117252"/>
                <a:gd name="connsiteY2" fmla="*/ 0 h 139445"/>
                <a:gd name="connsiteX3" fmla="*/ 0 w 117252"/>
                <a:gd name="connsiteY3" fmla="*/ 137827 h 139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252" h="139445">
                  <a:moveTo>
                    <a:pt x="953" y="139446"/>
                  </a:moveTo>
                  <a:lnTo>
                    <a:pt x="117253" y="114109"/>
                  </a:lnTo>
                  <a:lnTo>
                    <a:pt x="52292" y="0"/>
                  </a:lnTo>
                  <a:lnTo>
                    <a:pt x="0" y="137827"/>
                  </a:lnTo>
                  <a:close/>
                </a:path>
              </a:pathLst>
            </a:custGeom>
            <a:solidFill>
              <a:srgbClr val="3B67AE">
                <a:alpha val="1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id="{0368B27E-3C00-4E39-B46C-48AA06EE3EBD}"/>
                </a:ext>
              </a:extLst>
            </p:cNvPr>
            <p:cNvSpPr/>
            <p:nvPr/>
          </p:nvSpPr>
          <p:spPr>
            <a:xfrm>
              <a:off x="1331404" y="2097714"/>
              <a:ext cx="91630" cy="112109"/>
            </a:xfrm>
            <a:custGeom>
              <a:avLst/>
              <a:gdLst>
                <a:gd name="connsiteX0" fmla="*/ 1238 w 91630"/>
                <a:gd name="connsiteY0" fmla="*/ 25908 h 112109"/>
                <a:gd name="connsiteX1" fmla="*/ 0 w 91630"/>
                <a:gd name="connsiteY1" fmla="*/ 29242 h 112109"/>
                <a:gd name="connsiteX2" fmla="*/ 49054 w 91630"/>
                <a:gd name="connsiteY2" fmla="*/ 112109 h 112109"/>
                <a:gd name="connsiteX3" fmla="*/ 91630 w 91630"/>
                <a:gd name="connsiteY3" fmla="*/ 0 h 11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630" h="112109">
                  <a:moveTo>
                    <a:pt x="1238" y="25908"/>
                  </a:moveTo>
                  <a:lnTo>
                    <a:pt x="0" y="29242"/>
                  </a:lnTo>
                  <a:lnTo>
                    <a:pt x="49054" y="112109"/>
                  </a:lnTo>
                  <a:lnTo>
                    <a:pt x="91630" y="0"/>
                  </a:lnTo>
                  <a:close/>
                </a:path>
              </a:pathLst>
            </a:custGeom>
            <a:solidFill>
              <a:srgbClr val="3B67AE">
                <a:alpha val="1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F3564FA3-6753-4151-B7C8-5B537D0FB56B}"/>
                </a:ext>
              </a:extLst>
            </p:cNvPr>
            <p:cNvSpPr/>
            <p:nvPr/>
          </p:nvSpPr>
          <p:spPr>
            <a:xfrm>
              <a:off x="1270444" y="1995034"/>
              <a:ext cx="100774" cy="120967"/>
            </a:xfrm>
            <a:custGeom>
              <a:avLst/>
              <a:gdLst>
                <a:gd name="connsiteX0" fmla="*/ 100775 w 100774"/>
                <a:gd name="connsiteY0" fmla="*/ 0 h 120967"/>
                <a:gd name="connsiteX1" fmla="*/ 1333 w 100774"/>
                <a:gd name="connsiteY1" fmla="*/ 25813 h 120967"/>
                <a:gd name="connsiteX2" fmla="*/ 0 w 100774"/>
                <a:gd name="connsiteY2" fmla="*/ 29146 h 120967"/>
                <a:gd name="connsiteX3" fmla="*/ 54388 w 100774"/>
                <a:gd name="connsiteY3" fmla="*/ 120967 h 120967"/>
                <a:gd name="connsiteX4" fmla="*/ 54959 w 100774"/>
                <a:gd name="connsiteY4" fmla="*/ 120777 h 120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74" h="120967">
                  <a:moveTo>
                    <a:pt x="100775" y="0"/>
                  </a:moveTo>
                  <a:lnTo>
                    <a:pt x="1333" y="25813"/>
                  </a:lnTo>
                  <a:lnTo>
                    <a:pt x="0" y="29146"/>
                  </a:lnTo>
                  <a:lnTo>
                    <a:pt x="54388" y="120967"/>
                  </a:lnTo>
                  <a:lnTo>
                    <a:pt x="54959" y="120777"/>
                  </a:lnTo>
                  <a:close/>
                </a:path>
              </a:pathLst>
            </a:custGeom>
            <a:solidFill>
              <a:srgbClr val="3B67AE">
                <a:alpha val="1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9" name="Forma Livre: Forma 18">
              <a:extLst>
                <a:ext uri="{FF2B5EF4-FFF2-40B4-BE49-F238E27FC236}">
                  <a16:creationId xmlns:a16="http://schemas.microsoft.com/office/drawing/2014/main" id="{7FB5D94A-E2B3-48C6-855E-9C98B1A76E03}"/>
                </a:ext>
              </a:extLst>
            </p:cNvPr>
            <p:cNvSpPr/>
            <p:nvPr/>
          </p:nvSpPr>
          <p:spPr>
            <a:xfrm>
              <a:off x="1050131" y="1634513"/>
              <a:ext cx="131063" cy="1278445"/>
            </a:xfrm>
            <a:custGeom>
              <a:avLst/>
              <a:gdLst>
                <a:gd name="connsiteX0" fmla="*/ 10763 w 131063"/>
                <a:gd name="connsiteY0" fmla="*/ 1278446 h 1278445"/>
                <a:gd name="connsiteX1" fmla="*/ 21527 w 131063"/>
                <a:gd name="connsiteY1" fmla="*/ 1267682 h 1278445"/>
                <a:gd name="connsiteX2" fmla="*/ 21527 w 131063"/>
                <a:gd name="connsiteY2" fmla="*/ 54293 h 1278445"/>
                <a:gd name="connsiteX3" fmla="*/ 80391 w 131063"/>
                <a:gd name="connsiteY3" fmla="*/ 153543 h 1278445"/>
                <a:gd name="connsiteX4" fmla="*/ 131064 w 131063"/>
                <a:gd name="connsiteY4" fmla="*/ 20002 h 1278445"/>
                <a:gd name="connsiteX5" fmla="*/ 13906 w 131063"/>
                <a:gd name="connsiteY5" fmla="*/ 0 h 1278445"/>
                <a:gd name="connsiteX6" fmla="*/ 0 w 131063"/>
                <a:gd name="connsiteY6" fmla="*/ 18002 h 1278445"/>
                <a:gd name="connsiteX7" fmla="*/ 0 w 131063"/>
                <a:gd name="connsiteY7" fmla="*/ 1267778 h 1278445"/>
                <a:gd name="connsiteX8" fmla="*/ 10763 w 131063"/>
                <a:gd name="connsiteY8" fmla="*/ 1278446 h 1278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063" h="1278445">
                  <a:moveTo>
                    <a:pt x="10763" y="1278446"/>
                  </a:moveTo>
                  <a:cubicBezTo>
                    <a:pt x="16669" y="1278446"/>
                    <a:pt x="21527" y="1273588"/>
                    <a:pt x="21527" y="1267682"/>
                  </a:cubicBezTo>
                  <a:lnTo>
                    <a:pt x="21527" y="54293"/>
                  </a:lnTo>
                  <a:lnTo>
                    <a:pt x="80391" y="153543"/>
                  </a:lnTo>
                  <a:lnTo>
                    <a:pt x="131064" y="20002"/>
                  </a:lnTo>
                  <a:lnTo>
                    <a:pt x="13906" y="0"/>
                  </a:lnTo>
                  <a:lnTo>
                    <a:pt x="0" y="18002"/>
                  </a:lnTo>
                  <a:lnTo>
                    <a:pt x="0" y="1267778"/>
                  </a:lnTo>
                  <a:cubicBezTo>
                    <a:pt x="0" y="1273683"/>
                    <a:pt x="4763" y="1278446"/>
                    <a:pt x="10763" y="1278446"/>
                  </a:cubicBezTo>
                  <a:close/>
                </a:path>
              </a:pathLst>
            </a:custGeom>
            <a:solidFill>
              <a:srgbClr val="3B67AE">
                <a:alpha val="1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0" name="Forma Livre: Forma 19">
              <a:extLst>
                <a:ext uri="{FF2B5EF4-FFF2-40B4-BE49-F238E27FC236}">
                  <a16:creationId xmlns:a16="http://schemas.microsoft.com/office/drawing/2014/main" id="{D6DFFC89-8494-41DA-9A6D-DC1457533180}"/>
                </a:ext>
              </a:extLst>
            </p:cNvPr>
            <p:cNvSpPr/>
            <p:nvPr/>
          </p:nvSpPr>
          <p:spPr>
            <a:xfrm>
              <a:off x="1275873" y="1892069"/>
              <a:ext cx="97440" cy="117919"/>
            </a:xfrm>
            <a:custGeom>
              <a:avLst/>
              <a:gdLst>
                <a:gd name="connsiteX0" fmla="*/ 44767 w 97440"/>
                <a:gd name="connsiteY0" fmla="*/ 0 h 117919"/>
                <a:gd name="connsiteX1" fmla="*/ 0 w 97440"/>
                <a:gd name="connsiteY1" fmla="*/ 117920 h 117919"/>
                <a:gd name="connsiteX2" fmla="*/ 97441 w 97440"/>
                <a:gd name="connsiteY2" fmla="*/ 92583 h 11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440" h="117919">
                  <a:moveTo>
                    <a:pt x="44767" y="0"/>
                  </a:moveTo>
                  <a:lnTo>
                    <a:pt x="0" y="117920"/>
                  </a:lnTo>
                  <a:lnTo>
                    <a:pt x="97441" y="92583"/>
                  </a:lnTo>
                  <a:close/>
                </a:path>
              </a:pathLst>
            </a:custGeom>
            <a:solidFill>
              <a:srgbClr val="3B67AE">
                <a:alpha val="1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id="{757C62CF-18E9-4CFF-AC9E-7DA25DFA6B37}"/>
                </a:ext>
              </a:extLst>
            </p:cNvPr>
            <p:cNvSpPr/>
            <p:nvPr/>
          </p:nvSpPr>
          <p:spPr>
            <a:xfrm>
              <a:off x="1390269" y="2094189"/>
              <a:ext cx="99726" cy="116681"/>
            </a:xfrm>
            <a:custGeom>
              <a:avLst/>
              <a:gdLst>
                <a:gd name="connsiteX0" fmla="*/ 99727 w 99726"/>
                <a:gd name="connsiteY0" fmla="*/ 94774 h 116681"/>
                <a:gd name="connsiteX1" fmla="*/ 99155 w 99726"/>
                <a:gd name="connsiteY1" fmla="*/ 94583 h 116681"/>
                <a:gd name="connsiteX2" fmla="*/ 45339 w 99726"/>
                <a:gd name="connsiteY2" fmla="*/ 0 h 116681"/>
                <a:gd name="connsiteX3" fmla="*/ 44196 w 99726"/>
                <a:gd name="connsiteY3" fmla="*/ 286 h 116681"/>
                <a:gd name="connsiteX4" fmla="*/ 0 w 99726"/>
                <a:gd name="connsiteY4" fmla="*/ 116681 h 116681"/>
                <a:gd name="connsiteX5" fmla="*/ 98107 w 99726"/>
                <a:gd name="connsiteY5" fmla="*/ 98965 h 116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726" h="116681">
                  <a:moveTo>
                    <a:pt x="99727" y="94774"/>
                  </a:moveTo>
                  <a:lnTo>
                    <a:pt x="99155" y="94583"/>
                  </a:lnTo>
                  <a:lnTo>
                    <a:pt x="45339" y="0"/>
                  </a:lnTo>
                  <a:lnTo>
                    <a:pt x="44196" y="286"/>
                  </a:lnTo>
                  <a:lnTo>
                    <a:pt x="0" y="116681"/>
                  </a:lnTo>
                  <a:lnTo>
                    <a:pt x="98107" y="98965"/>
                  </a:lnTo>
                  <a:close/>
                </a:path>
              </a:pathLst>
            </a:custGeom>
            <a:solidFill>
              <a:srgbClr val="3B67AE">
                <a:alpha val="1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id="{6F52D761-D576-41F1-8431-DCF9DD659D79}"/>
                </a:ext>
              </a:extLst>
            </p:cNvPr>
            <p:cNvSpPr/>
            <p:nvPr/>
          </p:nvSpPr>
          <p:spPr>
            <a:xfrm>
              <a:off x="1336833" y="1997416"/>
              <a:ext cx="92106" cy="115157"/>
            </a:xfrm>
            <a:custGeom>
              <a:avLst/>
              <a:gdLst>
                <a:gd name="connsiteX0" fmla="*/ 92107 w 92106"/>
                <a:gd name="connsiteY0" fmla="*/ 84963 h 115157"/>
                <a:gd name="connsiteX1" fmla="*/ 43720 w 92106"/>
                <a:gd name="connsiteY1" fmla="*/ 0 h 115157"/>
                <a:gd name="connsiteX2" fmla="*/ 0 w 92106"/>
                <a:gd name="connsiteY2" fmla="*/ 115157 h 115157"/>
                <a:gd name="connsiteX3" fmla="*/ 90488 w 92106"/>
                <a:gd name="connsiteY3" fmla="*/ 89249 h 11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106" h="115157">
                  <a:moveTo>
                    <a:pt x="92107" y="84963"/>
                  </a:moveTo>
                  <a:lnTo>
                    <a:pt x="43720" y="0"/>
                  </a:lnTo>
                  <a:lnTo>
                    <a:pt x="0" y="115157"/>
                  </a:lnTo>
                  <a:lnTo>
                    <a:pt x="90488" y="89249"/>
                  </a:lnTo>
                  <a:close/>
                </a:path>
              </a:pathLst>
            </a:custGeom>
            <a:solidFill>
              <a:srgbClr val="3B67AE">
                <a:alpha val="1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3" name="Forma Livre: Forma 22">
              <a:extLst>
                <a:ext uri="{FF2B5EF4-FFF2-40B4-BE49-F238E27FC236}">
                  <a16:creationId xmlns:a16="http://schemas.microsoft.com/office/drawing/2014/main" id="{730F492D-181E-4B08-9348-4CE2415CB847}"/>
                </a:ext>
              </a:extLst>
            </p:cNvPr>
            <p:cNvSpPr/>
            <p:nvPr/>
          </p:nvSpPr>
          <p:spPr>
            <a:xfrm>
              <a:off x="1217104" y="1791104"/>
              <a:ext cx="97345" cy="121253"/>
            </a:xfrm>
            <a:custGeom>
              <a:avLst/>
              <a:gdLst>
                <a:gd name="connsiteX0" fmla="*/ 97346 w 97345"/>
                <a:gd name="connsiteY0" fmla="*/ 90011 h 121253"/>
                <a:gd name="connsiteX1" fmla="*/ 46101 w 97345"/>
                <a:gd name="connsiteY1" fmla="*/ 0 h 121253"/>
                <a:gd name="connsiteX2" fmla="*/ 0 w 97345"/>
                <a:gd name="connsiteY2" fmla="*/ 121253 h 121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345" h="121253">
                  <a:moveTo>
                    <a:pt x="97346" y="90011"/>
                  </a:moveTo>
                  <a:lnTo>
                    <a:pt x="46101" y="0"/>
                  </a:lnTo>
                  <a:lnTo>
                    <a:pt x="0" y="121253"/>
                  </a:lnTo>
                  <a:close/>
                </a:path>
              </a:pathLst>
            </a:custGeom>
            <a:solidFill>
              <a:srgbClr val="3B67AE">
                <a:alpha val="1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4" name="Forma Livre: Forma 23">
              <a:extLst>
                <a:ext uri="{FF2B5EF4-FFF2-40B4-BE49-F238E27FC236}">
                  <a16:creationId xmlns:a16="http://schemas.microsoft.com/office/drawing/2014/main" id="{3CA27723-45AE-4371-A50B-587C85562189}"/>
                </a:ext>
              </a:extLst>
            </p:cNvPr>
            <p:cNvSpPr/>
            <p:nvPr/>
          </p:nvSpPr>
          <p:spPr>
            <a:xfrm>
              <a:off x="4246626" y="1211794"/>
              <a:ext cx="135540" cy="148875"/>
            </a:xfrm>
            <a:custGeom>
              <a:avLst/>
              <a:gdLst>
                <a:gd name="connsiteX0" fmla="*/ 0 w 135540"/>
                <a:gd name="connsiteY0" fmla="*/ 0 h 148875"/>
                <a:gd name="connsiteX1" fmla="*/ 135541 w 135540"/>
                <a:gd name="connsiteY1" fmla="*/ 0 h 148875"/>
                <a:gd name="connsiteX2" fmla="*/ 135541 w 135540"/>
                <a:gd name="connsiteY2" fmla="*/ 148876 h 148875"/>
                <a:gd name="connsiteX3" fmla="*/ 0 w 135540"/>
                <a:gd name="connsiteY3" fmla="*/ 148876 h 14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540" h="148875">
                  <a:moveTo>
                    <a:pt x="0" y="0"/>
                  </a:moveTo>
                  <a:lnTo>
                    <a:pt x="135541" y="0"/>
                  </a:lnTo>
                  <a:lnTo>
                    <a:pt x="135541" y="148876"/>
                  </a:lnTo>
                  <a:lnTo>
                    <a:pt x="0" y="148876"/>
                  </a:lnTo>
                  <a:close/>
                </a:path>
              </a:pathLst>
            </a:custGeom>
            <a:solidFill>
              <a:srgbClr val="3B67AE">
                <a:alpha val="1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5" name="Forma Livre: Forma 24">
              <a:extLst>
                <a:ext uri="{FF2B5EF4-FFF2-40B4-BE49-F238E27FC236}">
                  <a16:creationId xmlns:a16="http://schemas.microsoft.com/office/drawing/2014/main" id="{E33A9080-FC1C-4477-8AD0-5AACC18D2C44}"/>
                </a:ext>
              </a:extLst>
            </p:cNvPr>
            <p:cNvSpPr/>
            <p:nvPr/>
          </p:nvSpPr>
          <p:spPr>
            <a:xfrm>
              <a:off x="3108579" y="2124098"/>
              <a:ext cx="217836" cy="238601"/>
            </a:xfrm>
            <a:custGeom>
              <a:avLst/>
              <a:gdLst>
                <a:gd name="connsiteX0" fmla="*/ 0 w 217836"/>
                <a:gd name="connsiteY0" fmla="*/ 0 h 238601"/>
                <a:gd name="connsiteX1" fmla="*/ 217837 w 217836"/>
                <a:gd name="connsiteY1" fmla="*/ 0 h 238601"/>
                <a:gd name="connsiteX2" fmla="*/ 217837 w 217836"/>
                <a:gd name="connsiteY2" fmla="*/ 238601 h 238601"/>
                <a:gd name="connsiteX3" fmla="*/ 0 w 217836"/>
                <a:gd name="connsiteY3" fmla="*/ 238601 h 238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7836" h="238601">
                  <a:moveTo>
                    <a:pt x="0" y="0"/>
                  </a:moveTo>
                  <a:lnTo>
                    <a:pt x="217837" y="0"/>
                  </a:lnTo>
                  <a:lnTo>
                    <a:pt x="217837" y="238601"/>
                  </a:lnTo>
                  <a:lnTo>
                    <a:pt x="0" y="238601"/>
                  </a:lnTo>
                  <a:close/>
                </a:path>
              </a:pathLst>
            </a:custGeom>
            <a:solidFill>
              <a:srgbClr val="3B67AE">
                <a:alpha val="1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6" name="Forma Livre: Forma 25">
              <a:extLst>
                <a:ext uri="{FF2B5EF4-FFF2-40B4-BE49-F238E27FC236}">
                  <a16:creationId xmlns:a16="http://schemas.microsoft.com/office/drawing/2014/main" id="{040AB9E8-7694-432B-838D-208165F57F59}"/>
                </a:ext>
              </a:extLst>
            </p:cNvPr>
            <p:cNvSpPr/>
            <p:nvPr/>
          </p:nvSpPr>
          <p:spPr>
            <a:xfrm>
              <a:off x="2989897" y="2374796"/>
              <a:ext cx="455009" cy="146875"/>
            </a:xfrm>
            <a:custGeom>
              <a:avLst/>
              <a:gdLst>
                <a:gd name="connsiteX0" fmla="*/ 0 w 455009"/>
                <a:gd name="connsiteY0" fmla="*/ 0 h 146875"/>
                <a:gd name="connsiteX1" fmla="*/ 455009 w 455009"/>
                <a:gd name="connsiteY1" fmla="*/ 0 h 146875"/>
                <a:gd name="connsiteX2" fmla="*/ 455009 w 455009"/>
                <a:gd name="connsiteY2" fmla="*/ 146876 h 146875"/>
                <a:gd name="connsiteX3" fmla="*/ 0 w 455009"/>
                <a:gd name="connsiteY3" fmla="*/ 146876 h 14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5009" h="146875">
                  <a:moveTo>
                    <a:pt x="0" y="0"/>
                  </a:moveTo>
                  <a:lnTo>
                    <a:pt x="455009" y="0"/>
                  </a:lnTo>
                  <a:lnTo>
                    <a:pt x="455009" y="146876"/>
                  </a:lnTo>
                  <a:lnTo>
                    <a:pt x="0" y="146876"/>
                  </a:lnTo>
                  <a:close/>
                </a:path>
              </a:pathLst>
            </a:custGeom>
            <a:solidFill>
              <a:srgbClr val="3B67AE">
                <a:alpha val="1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7" name="Forma Livre: Forma 26">
              <a:extLst>
                <a:ext uri="{FF2B5EF4-FFF2-40B4-BE49-F238E27FC236}">
                  <a16:creationId xmlns:a16="http://schemas.microsoft.com/office/drawing/2014/main" id="{B8D5D730-A939-4F9C-9017-510D960F5CC1}"/>
                </a:ext>
              </a:extLst>
            </p:cNvPr>
            <p:cNvSpPr/>
            <p:nvPr/>
          </p:nvSpPr>
          <p:spPr>
            <a:xfrm>
              <a:off x="4039361" y="2055137"/>
              <a:ext cx="549211" cy="309752"/>
            </a:xfrm>
            <a:custGeom>
              <a:avLst/>
              <a:gdLst>
                <a:gd name="connsiteX0" fmla="*/ 549212 w 549211"/>
                <a:gd name="connsiteY0" fmla="*/ 253079 h 309752"/>
                <a:gd name="connsiteX1" fmla="*/ 549212 w 549211"/>
                <a:gd name="connsiteY1" fmla="*/ 56674 h 309752"/>
                <a:gd name="connsiteX2" fmla="*/ 492538 w 549211"/>
                <a:gd name="connsiteY2" fmla="*/ 0 h 309752"/>
                <a:gd name="connsiteX3" fmla="*/ 56674 w 549211"/>
                <a:gd name="connsiteY3" fmla="*/ 0 h 309752"/>
                <a:gd name="connsiteX4" fmla="*/ 0 w 549211"/>
                <a:gd name="connsiteY4" fmla="*/ 56674 h 309752"/>
                <a:gd name="connsiteX5" fmla="*/ 0 w 549211"/>
                <a:gd name="connsiteY5" fmla="*/ 253079 h 309752"/>
                <a:gd name="connsiteX6" fmla="*/ 56674 w 549211"/>
                <a:gd name="connsiteY6" fmla="*/ 309753 h 309752"/>
                <a:gd name="connsiteX7" fmla="*/ 492538 w 549211"/>
                <a:gd name="connsiteY7" fmla="*/ 309753 h 309752"/>
                <a:gd name="connsiteX8" fmla="*/ 549212 w 549211"/>
                <a:gd name="connsiteY8" fmla="*/ 253079 h 309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9211" h="309752">
                  <a:moveTo>
                    <a:pt x="549212" y="253079"/>
                  </a:moveTo>
                  <a:lnTo>
                    <a:pt x="549212" y="56674"/>
                  </a:lnTo>
                  <a:cubicBezTo>
                    <a:pt x="549212" y="25432"/>
                    <a:pt x="523780" y="0"/>
                    <a:pt x="492538" y="0"/>
                  </a:cubicBezTo>
                  <a:lnTo>
                    <a:pt x="56674" y="0"/>
                  </a:lnTo>
                  <a:cubicBezTo>
                    <a:pt x="25432" y="0"/>
                    <a:pt x="0" y="25432"/>
                    <a:pt x="0" y="56674"/>
                  </a:cubicBezTo>
                  <a:lnTo>
                    <a:pt x="0" y="253079"/>
                  </a:lnTo>
                  <a:cubicBezTo>
                    <a:pt x="0" y="284321"/>
                    <a:pt x="25432" y="309753"/>
                    <a:pt x="56674" y="309753"/>
                  </a:cubicBezTo>
                  <a:lnTo>
                    <a:pt x="492538" y="309753"/>
                  </a:lnTo>
                  <a:cubicBezTo>
                    <a:pt x="523780" y="309753"/>
                    <a:pt x="549212" y="284321"/>
                    <a:pt x="549212" y="253079"/>
                  </a:cubicBezTo>
                  <a:close/>
                </a:path>
              </a:pathLst>
            </a:custGeom>
            <a:solidFill>
              <a:srgbClr val="3B67AE">
                <a:alpha val="1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grpSp>
          <p:nvGrpSpPr>
            <p:cNvPr id="28" name="Gráfico 1">
              <a:extLst>
                <a:ext uri="{FF2B5EF4-FFF2-40B4-BE49-F238E27FC236}">
                  <a16:creationId xmlns:a16="http://schemas.microsoft.com/office/drawing/2014/main" id="{5B72A36C-F6D3-4926-AE64-3118ABFC3B7B}"/>
                </a:ext>
              </a:extLst>
            </p:cNvPr>
            <p:cNvGrpSpPr/>
            <p:nvPr/>
          </p:nvGrpSpPr>
          <p:grpSpPr>
            <a:xfrm>
              <a:off x="3121835" y="1448966"/>
              <a:ext cx="196108" cy="462152"/>
              <a:chOff x="3121835" y="1448966"/>
              <a:chExt cx="196108" cy="462152"/>
            </a:xfrm>
            <a:solidFill>
              <a:srgbClr val="3B67AE">
                <a:alpha val="15000"/>
              </a:srgbClr>
            </a:solidFill>
          </p:grpSpPr>
          <p:sp>
            <p:nvSpPr>
              <p:cNvPr id="61" name="Forma Livre: Forma 60">
                <a:extLst>
                  <a:ext uri="{FF2B5EF4-FFF2-40B4-BE49-F238E27FC236}">
                    <a16:creationId xmlns:a16="http://schemas.microsoft.com/office/drawing/2014/main" id="{D1269994-35EA-438D-91F4-0EFB569FDD7B}"/>
                  </a:ext>
                </a:extLst>
              </p:cNvPr>
              <p:cNvSpPr/>
              <p:nvPr/>
            </p:nvSpPr>
            <p:spPr>
              <a:xfrm>
                <a:off x="3121835" y="1531643"/>
                <a:ext cx="109375" cy="379285"/>
              </a:xfrm>
              <a:custGeom>
                <a:avLst/>
                <a:gdLst>
                  <a:gd name="connsiteX0" fmla="*/ 20462 w 109375"/>
                  <a:gd name="connsiteY0" fmla="*/ 299942 h 379285"/>
                  <a:gd name="connsiteX1" fmla="*/ 14461 w 109375"/>
                  <a:gd name="connsiteY1" fmla="*/ 248412 h 379285"/>
                  <a:gd name="connsiteX2" fmla="*/ 21129 w 109375"/>
                  <a:gd name="connsiteY2" fmla="*/ 222980 h 379285"/>
                  <a:gd name="connsiteX3" fmla="*/ 32845 w 109375"/>
                  <a:gd name="connsiteY3" fmla="*/ 198406 h 379285"/>
                  <a:gd name="connsiteX4" fmla="*/ 94471 w 109375"/>
                  <a:gd name="connsiteY4" fmla="*/ 105442 h 379285"/>
                  <a:gd name="connsiteX5" fmla="*/ 108664 w 109375"/>
                  <a:gd name="connsiteY5" fmla="*/ 49339 h 379285"/>
                  <a:gd name="connsiteX6" fmla="*/ 81041 w 109375"/>
                  <a:gd name="connsiteY6" fmla="*/ 0 h 379285"/>
                  <a:gd name="connsiteX7" fmla="*/ 101615 w 109375"/>
                  <a:gd name="connsiteY7" fmla="*/ 50101 h 379285"/>
                  <a:gd name="connsiteX8" fmla="*/ 84946 w 109375"/>
                  <a:gd name="connsiteY8" fmla="*/ 99441 h 379285"/>
                  <a:gd name="connsiteX9" fmla="*/ 19986 w 109375"/>
                  <a:gd name="connsiteY9" fmla="*/ 191548 h 379285"/>
                  <a:gd name="connsiteX10" fmla="*/ 7889 w 109375"/>
                  <a:gd name="connsiteY10" fmla="*/ 217741 h 379285"/>
                  <a:gd name="connsiteX11" fmla="*/ 3603 w 109375"/>
                  <a:gd name="connsiteY11" fmla="*/ 231934 h 379285"/>
                  <a:gd name="connsiteX12" fmla="*/ 841 w 109375"/>
                  <a:gd name="connsiteY12" fmla="*/ 246507 h 379285"/>
                  <a:gd name="connsiteX13" fmla="*/ 10270 w 109375"/>
                  <a:gd name="connsiteY13" fmla="*/ 304514 h 379285"/>
                  <a:gd name="connsiteX14" fmla="*/ 94281 w 109375"/>
                  <a:gd name="connsiteY14" fmla="*/ 379286 h 379285"/>
                  <a:gd name="connsiteX15" fmla="*/ 51037 w 109375"/>
                  <a:gd name="connsiteY15" fmla="*/ 344424 h 379285"/>
                  <a:gd name="connsiteX16" fmla="*/ 20462 w 109375"/>
                  <a:gd name="connsiteY16" fmla="*/ 299942 h 379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9375" h="379285">
                    <a:moveTo>
                      <a:pt x="20462" y="299942"/>
                    </a:moveTo>
                    <a:cubicBezTo>
                      <a:pt x="13795" y="283464"/>
                      <a:pt x="11509" y="265557"/>
                      <a:pt x="14461" y="248412"/>
                    </a:cubicBezTo>
                    <a:cubicBezTo>
                      <a:pt x="15033" y="239649"/>
                      <a:pt x="18748" y="231458"/>
                      <a:pt x="21129" y="222980"/>
                    </a:cubicBezTo>
                    <a:cubicBezTo>
                      <a:pt x="24939" y="214693"/>
                      <a:pt x="28177" y="206312"/>
                      <a:pt x="32845" y="198406"/>
                    </a:cubicBezTo>
                    <a:cubicBezTo>
                      <a:pt x="49228" y="165735"/>
                      <a:pt x="74659" y="138398"/>
                      <a:pt x="94471" y="105442"/>
                    </a:cubicBezTo>
                    <a:cubicBezTo>
                      <a:pt x="104092" y="89059"/>
                      <a:pt x="111807" y="69247"/>
                      <a:pt x="108664" y="49339"/>
                    </a:cubicBezTo>
                    <a:cubicBezTo>
                      <a:pt x="105330" y="29623"/>
                      <a:pt x="93805" y="13525"/>
                      <a:pt x="81041" y="0"/>
                    </a:cubicBezTo>
                    <a:cubicBezTo>
                      <a:pt x="91328" y="15526"/>
                      <a:pt x="100948" y="32194"/>
                      <a:pt x="101615" y="50101"/>
                    </a:cubicBezTo>
                    <a:cubicBezTo>
                      <a:pt x="102949" y="67818"/>
                      <a:pt x="95233" y="84582"/>
                      <a:pt x="84946" y="99441"/>
                    </a:cubicBezTo>
                    <a:cubicBezTo>
                      <a:pt x="64182" y="129254"/>
                      <a:pt x="37702" y="157163"/>
                      <a:pt x="19986" y="191548"/>
                    </a:cubicBezTo>
                    <a:cubicBezTo>
                      <a:pt x="15223" y="199930"/>
                      <a:pt x="11794" y="208978"/>
                      <a:pt x="7889" y="217741"/>
                    </a:cubicBezTo>
                    <a:cubicBezTo>
                      <a:pt x="6270" y="222313"/>
                      <a:pt x="5032" y="227171"/>
                      <a:pt x="3603" y="231934"/>
                    </a:cubicBezTo>
                    <a:cubicBezTo>
                      <a:pt x="1984" y="236601"/>
                      <a:pt x="1222" y="241554"/>
                      <a:pt x="841" y="246507"/>
                    </a:cubicBezTo>
                    <a:cubicBezTo>
                      <a:pt x="-1636" y="266129"/>
                      <a:pt x="1317" y="286893"/>
                      <a:pt x="10270" y="304514"/>
                    </a:cubicBezTo>
                    <a:cubicBezTo>
                      <a:pt x="28082" y="339947"/>
                      <a:pt x="60086" y="364331"/>
                      <a:pt x="94281" y="379286"/>
                    </a:cubicBezTo>
                    <a:cubicBezTo>
                      <a:pt x="78469" y="369189"/>
                      <a:pt x="63610" y="357854"/>
                      <a:pt x="51037" y="344424"/>
                    </a:cubicBezTo>
                    <a:cubicBezTo>
                      <a:pt x="38179" y="331375"/>
                      <a:pt x="27225" y="316421"/>
                      <a:pt x="20462" y="299942"/>
                    </a:cubicBezTo>
                    <a:close/>
                  </a:path>
                </a:pathLst>
              </a:custGeom>
              <a:solidFill>
                <a:srgbClr val="3B67AE">
                  <a:alpha val="1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2" name="Forma Livre: Forma 61">
                <a:extLst>
                  <a:ext uri="{FF2B5EF4-FFF2-40B4-BE49-F238E27FC236}">
                    <a16:creationId xmlns:a16="http://schemas.microsoft.com/office/drawing/2014/main" id="{FF84149F-AB0B-4081-BE8C-F33852AA0F8B}"/>
                  </a:ext>
                </a:extLst>
              </p:cNvPr>
              <p:cNvSpPr/>
              <p:nvPr/>
            </p:nvSpPr>
            <p:spPr>
              <a:xfrm>
                <a:off x="3162784" y="1448966"/>
                <a:ext cx="155158" cy="462152"/>
              </a:xfrm>
              <a:custGeom>
                <a:avLst/>
                <a:gdLst>
                  <a:gd name="connsiteX0" fmla="*/ 155154 w 155158"/>
                  <a:gd name="connsiteY0" fmla="*/ 330708 h 462152"/>
                  <a:gd name="connsiteX1" fmla="*/ 149725 w 155158"/>
                  <a:gd name="connsiteY1" fmla="*/ 307753 h 462152"/>
                  <a:gd name="connsiteX2" fmla="*/ 138295 w 155158"/>
                  <a:gd name="connsiteY2" fmla="*/ 289179 h 462152"/>
                  <a:gd name="connsiteX3" fmla="*/ 115435 w 155158"/>
                  <a:gd name="connsiteY3" fmla="*/ 254889 h 462152"/>
                  <a:gd name="connsiteX4" fmla="*/ 98671 w 155158"/>
                  <a:gd name="connsiteY4" fmla="*/ 218885 h 462152"/>
                  <a:gd name="connsiteX5" fmla="*/ 96766 w 155158"/>
                  <a:gd name="connsiteY5" fmla="*/ 207550 h 462152"/>
                  <a:gd name="connsiteX6" fmla="*/ 104100 w 155158"/>
                  <a:gd name="connsiteY6" fmla="*/ 178213 h 462152"/>
                  <a:gd name="connsiteX7" fmla="*/ 100195 w 155158"/>
                  <a:gd name="connsiteY7" fmla="*/ 111442 h 462152"/>
                  <a:gd name="connsiteX8" fmla="*/ 32662 w 155158"/>
                  <a:gd name="connsiteY8" fmla="*/ 0 h 462152"/>
                  <a:gd name="connsiteX9" fmla="*/ 67143 w 155158"/>
                  <a:gd name="connsiteY9" fmla="*/ 54673 h 462152"/>
                  <a:gd name="connsiteX10" fmla="*/ 89241 w 155158"/>
                  <a:gd name="connsiteY10" fmla="*/ 114014 h 462152"/>
                  <a:gd name="connsiteX11" fmla="*/ 90479 w 155158"/>
                  <a:gd name="connsiteY11" fmla="*/ 176022 h 462152"/>
                  <a:gd name="connsiteX12" fmla="*/ 69143 w 155158"/>
                  <a:gd name="connsiteY12" fmla="*/ 234410 h 462152"/>
                  <a:gd name="connsiteX13" fmla="*/ 61237 w 155158"/>
                  <a:gd name="connsiteY13" fmla="*/ 248031 h 462152"/>
                  <a:gd name="connsiteX14" fmla="*/ 52189 w 155158"/>
                  <a:gd name="connsiteY14" fmla="*/ 260985 h 462152"/>
                  <a:gd name="connsiteX15" fmla="*/ 32377 w 155158"/>
                  <a:gd name="connsiteY15" fmla="*/ 285750 h 462152"/>
                  <a:gd name="connsiteX16" fmla="*/ 21994 w 155158"/>
                  <a:gd name="connsiteY16" fmla="*/ 298704 h 462152"/>
                  <a:gd name="connsiteX17" fmla="*/ 12374 w 155158"/>
                  <a:gd name="connsiteY17" fmla="*/ 312896 h 462152"/>
                  <a:gd name="connsiteX18" fmla="*/ 5135 w 155158"/>
                  <a:gd name="connsiteY18" fmla="*/ 328517 h 462152"/>
                  <a:gd name="connsiteX19" fmla="*/ 1039 w 155158"/>
                  <a:gd name="connsiteY19" fmla="*/ 345281 h 462152"/>
                  <a:gd name="connsiteX20" fmla="*/ 12946 w 155158"/>
                  <a:gd name="connsiteY20" fmla="*/ 410909 h 462152"/>
                  <a:gd name="connsiteX21" fmla="*/ 53617 w 155158"/>
                  <a:gd name="connsiteY21" fmla="*/ 462058 h 462152"/>
                  <a:gd name="connsiteX22" fmla="*/ 19423 w 155158"/>
                  <a:gd name="connsiteY22" fmla="*/ 407956 h 462152"/>
                  <a:gd name="connsiteX23" fmla="*/ 12088 w 155158"/>
                  <a:gd name="connsiteY23" fmla="*/ 347282 h 462152"/>
                  <a:gd name="connsiteX24" fmla="*/ 16660 w 155158"/>
                  <a:gd name="connsiteY24" fmla="*/ 332899 h 462152"/>
                  <a:gd name="connsiteX25" fmla="*/ 23518 w 155158"/>
                  <a:gd name="connsiteY25" fmla="*/ 319373 h 462152"/>
                  <a:gd name="connsiteX26" fmla="*/ 32472 w 155158"/>
                  <a:gd name="connsiteY26" fmla="*/ 306991 h 462152"/>
                  <a:gd name="connsiteX27" fmla="*/ 42759 w 155158"/>
                  <a:gd name="connsiteY27" fmla="*/ 294989 h 462152"/>
                  <a:gd name="connsiteX28" fmla="*/ 63904 w 155158"/>
                  <a:gd name="connsiteY28" fmla="*/ 269462 h 462152"/>
                  <a:gd name="connsiteX29" fmla="*/ 73620 w 155158"/>
                  <a:gd name="connsiteY29" fmla="*/ 255937 h 462152"/>
                  <a:gd name="connsiteX30" fmla="*/ 73906 w 155158"/>
                  <a:gd name="connsiteY30" fmla="*/ 255365 h 462152"/>
                  <a:gd name="connsiteX31" fmla="*/ 81240 w 155158"/>
                  <a:gd name="connsiteY31" fmla="*/ 291179 h 462152"/>
                  <a:gd name="connsiteX32" fmla="*/ 98671 w 155158"/>
                  <a:gd name="connsiteY32" fmla="*/ 323660 h 462152"/>
                  <a:gd name="connsiteX33" fmla="*/ 117054 w 155158"/>
                  <a:gd name="connsiteY33" fmla="*/ 353187 h 462152"/>
                  <a:gd name="connsiteX34" fmla="*/ 116197 w 155158"/>
                  <a:gd name="connsiteY34" fmla="*/ 394907 h 462152"/>
                  <a:gd name="connsiteX35" fmla="*/ 110958 w 155158"/>
                  <a:gd name="connsiteY35" fmla="*/ 402241 h 462152"/>
                  <a:gd name="connsiteX36" fmla="*/ 53713 w 155158"/>
                  <a:gd name="connsiteY36" fmla="*/ 462153 h 462152"/>
                  <a:gd name="connsiteX37" fmla="*/ 112958 w 155158"/>
                  <a:gd name="connsiteY37" fmla="*/ 420053 h 462152"/>
                  <a:gd name="connsiteX38" fmla="*/ 129246 w 155158"/>
                  <a:gd name="connsiteY38" fmla="*/ 395002 h 462152"/>
                  <a:gd name="connsiteX39" fmla="*/ 143533 w 155158"/>
                  <a:gd name="connsiteY39" fmla="*/ 373856 h 462152"/>
                  <a:gd name="connsiteX40" fmla="*/ 155154 w 155158"/>
                  <a:gd name="connsiteY40" fmla="*/ 330708 h 462152"/>
                  <a:gd name="connsiteX41" fmla="*/ 133913 w 155158"/>
                  <a:gd name="connsiteY41" fmla="*/ 364522 h 462152"/>
                  <a:gd name="connsiteX42" fmla="*/ 129722 w 155158"/>
                  <a:gd name="connsiteY42" fmla="*/ 347377 h 462152"/>
                  <a:gd name="connsiteX43" fmla="*/ 110577 w 155158"/>
                  <a:gd name="connsiteY43" fmla="*/ 315659 h 462152"/>
                  <a:gd name="connsiteX44" fmla="*/ 92479 w 155158"/>
                  <a:gd name="connsiteY44" fmla="*/ 285655 h 462152"/>
                  <a:gd name="connsiteX45" fmla="*/ 81335 w 155158"/>
                  <a:gd name="connsiteY45" fmla="*/ 242221 h 462152"/>
                  <a:gd name="connsiteX46" fmla="*/ 81907 w 155158"/>
                  <a:gd name="connsiteY46" fmla="*/ 241364 h 462152"/>
                  <a:gd name="connsiteX47" fmla="*/ 90574 w 155158"/>
                  <a:gd name="connsiteY47" fmla="*/ 223361 h 462152"/>
                  <a:gd name="connsiteX48" fmla="*/ 104100 w 155158"/>
                  <a:gd name="connsiteY48" fmla="*/ 261366 h 462152"/>
                  <a:gd name="connsiteX49" fmla="*/ 126388 w 155158"/>
                  <a:gd name="connsiteY49" fmla="*/ 297180 h 462152"/>
                  <a:gd name="connsiteX50" fmla="*/ 137152 w 155158"/>
                  <a:gd name="connsiteY50" fmla="*/ 313849 h 462152"/>
                  <a:gd name="connsiteX51" fmla="*/ 141629 w 155158"/>
                  <a:gd name="connsiteY51" fmla="*/ 331089 h 462152"/>
                  <a:gd name="connsiteX52" fmla="*/ 133913 w 155158"/>
                  <a:gd name="connsiteY52" fmla="*/ 364522 h 46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55158" h="462152">
                    <a:moveTo>
                      <a:pt x="155154" y="330708"/>
                    </a:moveTo>
                    <a:cubicBezTo>
                      <a:pt x="154963" y="322898"/>
                      <a:pt x="152963" y="314992"/>
                      <a:pt x="149725" y="307753"/>
                    </a:cubicBezTo>
                    <a:cubicBezTo>
                      <a:pt x="145915" y="300419"/>
                      <a:pt x="142105" y="295085"/>
                      <a:pt x="138295" y="289179"/>
                    </a:cubicBezTo>
                    <a:cubicBezTo>
                      <a:pt x="130389" y="277654"/>
                      <a:pt x="122674" y="266319"/>
                      <a:pt x="115435" y="254889"/>
                    </a:cubicBezTo>
                    <a:cubicBezTo>
                      <a:pt x="108291" y="243364"/>
                      <a:pt x="102100" y="231553"/>
                      <a:pt x="98671" y="218885"/>
                    </a:cubicBezTo>
                    <a:cubicBezTo>
                      <a:pt x="97718" y="215170"/>
                      <a:pt x="97147" y="211360"/>
                      <a:pt x="96766" y="207550"/>
                    </a:cubicBezTo>
                    <a:cubicBezTo>
                      <a:pt x="100099" y="198025"/>
                      <a:pt x="102766" y="188309"/>
                      <a:pt x="104100" y="178213"/>
                    </a:cubicBezTo>
                    <a:cubicBezTo>
                      <a:pt x="107148" y="155924"/>
                      <a:pt x="106100" y="132969"/>
                      <a:pt x="100195" y="111442"/>
                    </a:cubicBezTo>
                    <a:cubicBezTo>
                      <a:pt x="88955" y="67913"/>
                      <a:pt x="62285" y="31337"/>
                      <a:pt x="32662" y="0"/>
                    </a:cubicBezTo>
                    <a:cubicBezTo>
                      <a:pt x="45235" y="17717"/>
                      <a:pt x="57427" y="35528"/>
                      <a:pt x="67143" y="54673"/>
                    </a:cubicBezTo>
                    <a:cubicBezTo>
                      <a:pt x="77335" y="73438"/>
                      <a:pt x="85240" y="93440"/>
                      <a:pt x="89241" y="114014"/>
                    </a:cubicBezTo>
                    <a:cubicBezTo>
                      <a:pt x="93241" y="134588"/>
                      <a:pt x="94099" y="155543"/>
                      <a:pt x="90479" y="176022"/>
                    </a:cubicBezTo>
                    <a:cubicBezTo>
                      <a:pt x="87336" y="196596"/>
                      <a:pt x="78954" y="216027"/>
                      <a:pt x="69143" y="234410"/>
                    </a:cubicBezTo>
                    <a:lnTo>
                      <a:pt x="61237" y="248031"/>
                    </a:lnTo>
                    <a:cubicBezTo>
                      <a:pt x="58475" y="252508"/>
                      <a:pt x="55141" y="256604"/>
                      <a:pt x="52189" y="260985"/>
                    </a:cubicBezTo>
                    <a:cubicBezTo>
                      <a:pt x="46379" y="269843"/>
                      <a:pt x="39044" y="277559"/>
                      <a:pt x="32377" y="285750"/>
                    </a:cubicBezTo>
                    <a:cubicBezTo>
                      <a:pt x="29043" y="289655"/>
                      <a:pt x="25519" y="294132"/>
                      <a:pt x="21994" y="298704"/>
                    </a:cubicBezTo>
                    <a:cubicBezTo>
                      <a:pt x="18470" y="303181"/>
                      <a:pt x="14850" y="307658"/>
                      <a:pt x="12374" y="312896"/>
                    </a:cubicBezTo>
                    <a:cubicBezTo>
                      <a:pt x="9707" y="317945"/>
                      <a:pt x="6564" y="322802"/>
                      <a:pt x="5135" y="328517"/>
                    </a:cubicBezTo>
                    <a:cubicBezTo>
                      <a:pt x="3325" y="334042"/>
                      <a:pt x="1420" y="339471"/>
                      <a:pt x="1039" y="345281"/>
                    </a:cubicBezTo>
                    <a:cubicBezTo>
                      <a:pt x="-2390" y="368141"/>
                      <a:pt x="2944" y="391192"/>
                      <a:pt x="12946" y="410909"/>
                    </a:cubicBezTo>
                    <a:cubicBezTo>
                      <a:pt x="23518" y="430340"/>
                      <a:pt x="37044" y="447961"/>
                      <a:pt x="53617" y="462058"/>
                    </a:cubicBezTo>
                    <a:cubicBezTo>
                      <a:pt x="39425" y="445675"/>
                      <a:pt x="27424" y="427577"/>
                      <a:pt x="19423" y="407956"/>
                    </a:cubicBezTo>
                    <a:cubicBezTo>
                      <a:pt x="11231" y="388525"/>
                      <a:pt x="7707" y="367189"/>
                      <a:pt x="12088" y="347282"/>
                    </a:cubicBezTo>
                    <a:cubicBezTo>
                      <a:pt x="12660" y="342233"/>
                      <a:pt x="14755" y="337566"/>
                      <a:pt x="16660" y="332899"/>
                    </a:cubicBezTo>
                    <a:cubicBezTo>
                      <a:pt x="18089" y="328041"/>
                      <a:pt x="21042" y="323755"/>
                      <a:pt x="23518" y="319373"/>
                    </a:cubicBezTo>
                    <a:cubicBezTo>
                      <a:pt x="25804" y="314801"/>
                      <a:pt x="29138" y="310896"/>
                      <a:pt x="32472" y="306991"/>
                    </a:cubicBezTo>
                    <a:cubicBezTo>
                      <a:pt x="35710" y="303086"/>
                      <a:pt x="38949" y="299180"/>
                      <a:pt x="42759" y="294989"/>
                    </a:cubicBezTo>
                    <a:cubicBezTo>
                      <a:pt x="50093" y="286703"/>
                      <a:pt x="57618" y="278606"/>
                      <a:pt x="63904" y="269462"/>
                    </a:cubicBezTo>
                    <a:cubicBezTo>
                      <a:pt x="67143" y="264986"/>
                      <a:pt x="70667" y="260604"/>
                      <a:pt x="73620" y="255937"/>
                    </a:cubicBezTo>
                    <a:lnTo>
                      <a:pt x="73906" y="255365"/>
                    </a:lnTo>
                    <a:cubicBezTo>
                      <a:pt x="73525" y="267748"/>
                      <a:pt x="76573" y="280035"/>
                      <a:pt x="81240" y="291179"/>
                    </a:cubicBezTo>
                    <a:cubicBezTo>
                      <a:pt x="86098" y="302705"/>
                      <a:pt x="92194" y="313373"/>
                      <a:pt x="98671" y="323660"/>
                    </a:cubicBezTo>
                    <a:cubicBezTo>
                      <a:pt x="104576" y="333947"/>
                      <a:pt x="112958" y="343948"/>
                      <a:pt x="117054" y="353187"/>
                    </a:cubicBezTo>
                    <a:cubicBezTo>
                      <a:pt x="123436" y="366236"/>
                      <a:pt x="122007" y="381095"/>
                      <a:pt x="116197" y="394907"/>
                    </a:cubicBezTo>
                    <a:cubicBezTo>
                      <a:pt x="114387" y="397383"/>
                      <a:pt x="112768" y="399859"/>
                      <a:pt x="110958" y="402241"/>
                    </a:cubicBezTo>
                    <a:cubicBezTo>
                      <a:pt x="94099" y="423767"/>
                      <a:pt x="74572" y="443675"/>
                      <a:pt x="53713" y="462153"/>
                    </a:cubicBezTo>
                    <a:cubicBezTo>
                      <a:pt x="75620" y="452152"/>
                      <a:pt x="96194" y="438531"/>
                      <a:pt x="112958" y="420053"/>
                    </a:cubicBezTo>
                    <a:cubicBezTo>
                      <a:pt x="119340" y="412623"/>
                      <a:pt x="125150" y="404432"/>
                      <a:pt x="129246" y="395002"/>
                    </a:cubicBezTo>
                    <a:cubicBezTo>
                      <a:pt x="134389" y="388334"/>
                      <a:pt x="139342" y="381381"/>
                      <a:pt x="143533" y="373856"/>
                    </a:cubicBezTo>
                    <a:cubicBezTo>
                      <a:pt x="150010" y="360902"/>
                      <a:pt x="155344" y="346424"/>
                      <a:pt x="155154" y="330708"/>
                    </a:cubicBezTo>
                    <a:close/>
                    <a:moveTo>
                      <a:pt x="133913" y="364522"/>
                    </a:moveTo>
                    <a:cubicBezTo>
                      <a:pt x="133342" y="358616"/>
                      <a:pt x="132104" y="352806"/>
                      <a:pt x="129722" y="347377"/>
                    </a:cubicBezTo>
                    <a:cubicBezTo>
                      <a:pt x="123817" y="334804"/>
                      <a:pt x="117054" y="325850"/>
                      <a:pt x="110577" y="315659"/>
                    </a:cubicBezTo>
                    <a:cubicBezTo>
                      <a:pt x="104195" y="305657"/>
                      <a:pt x="97813" y="295847"/>
                      <a:pt x="92479" y="285655"/>
                    </a:cubicBezTo>
                    <a:cubicBezTo>
                      <a:pt x="85145" y="272320"/>
                      <a:pt x="81049" y="257556"/>
                      <a:pt x="81335" y="242221"/>
                    </a:cubicBezTo>
                    <a:lnTo>
                      <a:pt x="81907" y="241364"/>
                    </a:lnTo>
                    <a:cubicBezTo>
                      <a:pt x="84955" y="235553"/>
                      <a:pt x="87812" y="229457"/>
                      <a:pt x="90574" y="223361"/>
                    </a:cubicBezTo>
                    <a:cubicBezTo>
                      <a:pt x="92670" y="236887"/>
                      <a:pt x="97813" y="249746"/>
                      <a:pt x="104100" y="261366"/>
                    </a:cubicBezTo>
                    <a:cubicBezTo>
                      <a:pt x="110767" y="274034"/>
                      <a:pt x="118768" y="285560"/>
                      <a:pt x="126388" y="297180"/>
                    </a:cubicBezTo>
                    <a:cubicBezTo>
                      <a:pt x="130198" y="302800"/>
                      <a:pt x="134580" y="308896"/>
                      <a:pt x="137152" y="313849"/>
                    </a:cubicBezTo>
                    <a:cubicBezTo>
                      <a:pt x="139723" y="319278"/>
                      <a:pt x="141152" y="325088"/>
                      <a:pt x="141629" y="331089"/>
                    </a:cubicBezTo>
                    <a:cubicBezTo>
                      <a:pt x="142009" y="342233"/>
                      <a:pt x="138771" y="353663"/>
                      <a:pt x="133913" y="364522"/>
                    </a:cubicBezTo>
                    <a:close/>
                  </a:path>
                </a:pathLst>
              </a:custGeom>
              <a:solidFill>
                <a:srgbClr val="3B67AE">
                  <a:alpha val="1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3" name="Forma Livre: Forma 62">
                <a:extLst>
                  <a:ext uri="{FF2B5EF4-FFF2-40B4-BE49-F238E27FC236}">
                    <a16:creationId xmlns:a16="http://schemas.microsoft.com/office/drawing/2014/main" id="{B5D3086E-8038-4E4A-9935-62DD6AC5043D}"/>
                  </a:ext>
                </a:extLst>
              </p:cNvPr>
              <p:cNvSpPr/>
              <p:nvPr/>
            </p:nvSpPr>
            <p:spPr>
              <a:xfrm>
                <a:off x="3198018" y="1756242"/>
                <a:ext cx="38862" cy="109728"/>
              </a:xfrm>
              <a:custGeom>
                <a:avLst/>
                <a:gdLst>
                  <a:gd name="connsiteX0" fmla="*/ 19431 w 38862"/>
                  <a:gd name="connsiteY0" fmla="*/ 109728 h 109728"/>
                  <a:gd name="connsiteX1" fmla="*/ 0 w 38862"/>
                  <a:gd name="connsiteY1" fmla="*/ 56198 h 109728"/>
                  <a:gd name="connsiteX2" fmla="*/ 16478 w 38862"/>
                  <a:gd name="connsiteY2" fmla="*/ 4191 h 109728"/>
                  <a:gd name="connsiteX3" fmla="*/ 19431 w 38862"/>
                  <a:gd name="connsiteY3" fmla="*/ 0 h 109728"/>
                  <a:gd name="connsiteX4" fmla="*/ 22384 w 38862"/>
                  <a:gd name="connsiteY4" fmla="*/ 4191 h 109728"/>
                  <a:gd name="connsiteX5" fmla="*/ 38862 w 38862"/>
                  <a:gd name="connsiteY5" fmla="*/ 56198 h 109728"/>
                  <a:gd name="connsiteX6" fmla="*/ 19431 w 38862"/>
                  <a:gd name="connsiteY6" fmla="*/ 109728 h 109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862" h="109728">
                    <a:moveTo>
                      <a:pt x="19431" y="109728"/>
                    </a:moveTo>
                    <a:cubicBezTo>
                      <a:pt x="6668" y="109728"/>
                      <a:pt x="0" y="82772"/>
                      <a:pt x="0" y="56198"/>
                    </a:cubicBezTo>
                    <a:cubicBezTo>
                      <a:pt x="0" y="27813"/>
                      <a:pt x="15812" y="5144"/>
                      <a:pt x="16478" y="4191"/>
                    </a:cubicBezTo>
                    <a:lnTo>
                      <a:pt x="19431" y="0"/>
                    </a:lnTo>
                    <a:lnTo>
                      <a:pt x="22384" y="4191"/>
                    </a:lnTo>
                    <a:cubicBezTo>
                      <a:pt x="23051" y="5144"/>
                      <a:pt x="38862" y="27813"/>
                      <a:pt x="38862" y="56198"/>
                    </a:cubicBezTo>
                    <a:cubicBezTo>
                      <a:pt x="38957" y="82772"/>
                      <a:pt x="32195" y="109728"/>
                      <a:pt x="19431" y="109728"/>
                    </a:cubicBezTo>
                    <a:close/>
                  </a:path>
                </a:pathLst>
              </a:custGeom>
              <a:solidFill>
                <a:srgbClr val="3B67AE">
                  <a:alpha val="1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sp>
          <p:nvSpPr>
            <p:cNvPr id="29" name="Forma Livre: Forma 28">
              <a:extLst>
                <a:ext uri="{FF2B5EF4-FFF2-40B4-BE49-F238E27FC236}">
                  <a16:creationId xmlns:a16="http://schemas.microsoft.com/office/drawing/2014/main" id="{40A5271B-9E72-4D50-BCD2-C467761ED0D0}"/>
                </a:ext>
              </a:extLst>
            </p:cNvPr>
            <p:cNvSpPr/>
            <p:nvPr/>
          </p:nvSpPr>
          <p:spPr>
            <a:xfrm>
              <a:off x="1759362" y="5290777"/>
              <a:ext cx="1860804" cy="85729"/>
            </a:xfrm>
            <a:custGeom>
              <a:avLst/>
              <a:gdLst>
                <a:gd name="connsiteX0" fmla="*/ 0 w 1860804"/>
                <a:gd name="connsiteY0" fmla="*/ 42865 h 85729"/>
                <a:gd name="connsiteX1" fmla="*/ 465201 w 1860804"/>
                <a:gd name="connsiteY1" fmla="*/ 9241 h 85729"/>
                <a:gd name="connsiteX2" fmla="*/ 930402 w 1860804"/>
                <a:gd name="connsiteY2" fmla="*/ 2 h 85729"/>
                <a:gd name="connsiteX3" fmla="*/ 1395603 w 1860804"/>
                <a:gd name="connsiteY3" fmla="*/ 9146 h 85729"/>
                <a:gd name="connsiteX4" fmla="*/ 1860804 w 1860804"/>
                <a:gd name="connsiteY4" fmla="*/ 42865 h 85729"/>
                <a:gd name="connsiteX5" fmla="*/ 1395603 w 1860804"/>
                <a:gd name="connsiteY5" fmla="*/ 76583 h 85729"/>
                <a:gd name="connsiteX6" fmla="*/ 930402 w 1860804"/>
                <a:gd name="connsiteY6" fmla="*/ 85727 h 85729"/>
                <a:gd name="connsiteX7" fmla="*/ 465201 w 1860804"/>
                <a:gd name="connsiteY7" fmla="*/ 76488 h 85729"/>
                <a:gd name="connsiteX8" fmla="*/ 0 w 1860804"/>
                <a:gd name="connsiteY8" fmla="*/ 42865 h 85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0804" h="85729">
                  <a:moveTo>
                    <a:pt x="0" y="42865"/>
                  </a:moveTo>
                  <a:cubicBezTo>
                    <a:pt x="155067" y="25148"/>
                    <a:pt x="310134" y="15909"/>
                    <a:pt x="465201" y="9241"/>
                  </a:cubicBezTo>
                  <a:cubicBezTo>
                    <a:pt x="620268" y="2955"/>
                    <a:pt x="775335" y="2"/>
                    <a:pt x="930402" y="2"/>
                  </a:cubicBezTo>
                  <a:cubicBezTo>
                    <a:pt x="1085469" y="-93"/>
                    <a:pt x="1240536" y="2860"/>
                    <a:pt x="1395603" y="9146"/>
                  </a:cubicBezTo>
                  <a:cubicBezTo>
                    <a:pt x="1550670" y="15719"/>
                    <a:pt x="1705737" y="24958"/>
                    <a:pt x="1860804" y="42865"/>
                  </a:cubicBezTo>
                  <a:cubicBezTo>
                    <a:pt x="1705737" y="60676"/>
                    <a:pt x="1550670" y="69916"/>
                    <a:pt x="1395603" y="76583"/>
                  </a:cubicBezTo>
                  <a:cubicBezTo>
                    <a:pt x="1240536" y="82870"/>
                    <a:pt x="1085469" y="85823"/>
                    <a:pt x="930402" y="85727"/>
                  </a:cubicBezTo>
                  <a:cubicBezTo>
                    <a:pt x="775335" y="85632"/>
                    <a:pt x="620268" y="82774"/>
                    <a:pt x="465201" y="76488"/>
                  </a:cubicBezTo>
                  <a:cubicBezTo>
                    <a:pt x="310134" y="69821"/>
                    <a:pt x="155067" y="60676"/>
                    <a:pt x="0" y="42865"/>
                  </a:cubicBezTo>
                  <a:close/>
                </a:path>
              </a:pathLst>
            </a:custGeom>
            <a:solidFill>
              <a:srgbClr val="3B67AE">
                <a:alpha val="1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0" name="Forma Livre: Forma 29">
              <a:extLst>
                <a:ext uri="{FF2B5EF4-FFF2-40B4-BE49-F238E27FC236}">
                  <a16:creationId xmlns:a16="http://schemas.microsoft.com/office/drawing/2014/main" id="{8638DE9B-B9EF-452D-A67F-93AB28486485}"/>
                </a:ext>
              </a:extLst>
            </p:cNvPr>
            <p:cNvSpPr/>
            <p:nvPr/>
          </p:nvSpPr>
          <p:spPr>
            <a:xfrm>
              <a:off x="-133350" y="5376979"/>
              <a:ext cx="1860804" cy="85729"/>
            </a:xfrm>
            <a:custGeom>
              <a:avLst/>
              <a:gdLst>
                <a:gd name="connsiteX0" fmla="*/ 0 w 1860804"/>
                <a:gd name="connsiteY0" fmla="*/ 42865 h 85729"/>
                <a:gd name="connsiteX1" fmla="*/ 465201 w 1860804"/>
                <a:gd name="connsiteY1" fmla="*/ 9241 h 85729"/>
                <a:gd name="connsiteX2" fmla="*/ 930402 w 1860804"/>
                <a:gd name="connsiteY2" fmla="*/ 2 h 85729"/>
                <a:gd name="connsiteX3" fmla="*/ 1395603 w 1860804"/>
                <a:gd name="connsiteY3" fmla="*/ 9146 h 85729"/>
                <a:gd name="connsiteX4" fmla="*/ 1860804 w 1860804"/>
                <a:gd name="connsiteY4" fmla="*/ 42865 h 85729"/>
                <a:gd name="connsiteX5" fmla="*/ 1395603 w 1860804"/>
                <a:gd name="connsiteY5" fmla="*/ 76583 h 85729"/>
                <a:gd name="connsiteX6" fmla="*/ 930402 w 1860804"/>
                <a:gd name="connsiteY6" fmla="*/ 85727 h 85729"/>
                <a:gd name="connsiteX7" fmla="*/ 465201 w 1860804"/>
                <a:gd name="connsiteY7" fmla="*/ 76488 h 85729"/>
                <a:gd name="connsiteX8" fmla="*/ 0 w 1860804"/>
                <a:gd name="connsiteY8" fmla="*/ 42865 h 85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0804" h="85729">
                  <a:moveTo>
                    <a:pt x="0" y="42865"/>
                  </a:moveTo>
                  <a:cubicBezTo>
                    <a:pt x="155067" y="25148"/>
                    <a:pt x="310134" y="15909"/>
                    <a:pt x="465201" y="9241"/>
                  </a:cubicBezTo>
                  <a:cubicBezTo>
                    <a:pt x="620268" y="2955"/>
                    <a:pt x="775335" y="2"/>
                    <a:pt x="930402" y="2"/>
                  </a:cubicBezTo>
                  <a:cubicBezTo>
                    <a:pt x="1085469" y="-93"/>
                    <a:pt x="1240536" y="2860"/>
                    <a:pt x="1395603" y="9146"/>
                  </a:cubicBezTo>
                  <a:cubicBezTo>
                    <a:pt x="1550670" y="15718"/>
                    <a:pt x="1705737" y="24958"/>
                    <a:pt x="1860804" y="42865"/>
                  </a:cubicBezTo>
                  <a:cubicBezTo>
                    <a:pt x="1705737" y="60676"/>
                    <a:pt x="1550670" y="69916"/>
                    <a:pt x="1395603" y="76583"/>
                  </a:cubicBezTo>
                  <a:cubicBezTo>
                    <a:pt x="1240536" y="82870"/>
                    <a:pt x="1085469" y="85822"/>
                    <a:pt x="930402" y="85727"/>
                  </a:cubicBezTo>
                  <a:cubicBezTo>
                    <a:pt x="775335" y="85632"/>
                    <a:pt x="620268" y="82775"/>
                    <a:pt x="465201" y="76488"/>
                  </a:cubicBezTo>
                  <a:cubicBezTo>
                    <a:pt x="310134" y="69820"/>
                    <a:pt x="155067" y="60581"/>
                    <a:pt x="0" y="42865"/>
                  </a:cubicBezTo>
                  <a:close/>
                </a:path>
              </a:pathLst>
            </a:custGeom>
            <a:solidFill>
              <a:srgbClr val="3B67AE">
                <a:alpha val="1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1" name="Forma Livre: Forma 30">
              <a:extLst>
                <a:ext uri="{FF2B5EF4-FFF2-40B4-BE49-F238E27FC236}">
                  <a16:creationId xmlns:a16="http://schemas.microsoft.com/office/drawing/2014/main" id="{720C57F4-B993-40CC-A6C6-BF23A05A8860}"/>
                </a:ext>
              </a:extLst>
            </p:cNvPr>
            <p:cNvSpPr/>
            <p:nvPr/>
          </p:nvSpPr>
          <p:spPr>
            <a:xfrm>
              <a:off x="3815810" y="5376979"/>
              <a:ext cx="1860803" cy="85729"/>
            </a:xfrm>
            <a:custGeom>
              <a:avLst/>
              <a:gdLst>
                <a:gd name="connsiteX0" fmla="*/ 0 w 1860803"/>
                <a:gd name="connsiteY0" fmla="*/ 42865 h 85729"/>
                <a:gd name="connsiteX1" fmla="*/ 465201 w 1860803"/>
                <a:gd name="connsiteY1" fmla="*/ 9241 h 85729"/>
                <a:gd name="connsiteX2" fmla="*/ 930402 w 1860803"/>
                <a:gd name="connsiteY2" fmla="*/ 2 h 85729"/>
                <a:gd name="connsiteX3" fmla="*/ 1395603 w 1860803"/>
                <a:gd name="connsiteY3" fmla="*/ 9146 h 85729"/>
                <a:gd name="connsiteX4" fmla="*/ 1860804 w 1860803"/>
                <a:gd name="connsiteY4" fmla="*/ 42865 h 85729"/>
                <a:gd name="connsiteX5" fmla="*/ 1395603 w 1860803"/>
                <a:gd name="connsiteY5" fmla="*/ 76583 h 85729"/>
                <a:gd name="connsiteX6" fmla="*/ 930402 w 1860803"/>
                <a:gd name="connsiteY6" fmla="*/ 85727 h 85729"/>
                <a:gd name="connsiteX7" fmla="*/ 465201 w 1860803"/>
                <a:gd name="connsiteY7" fmla="*/ 76488 h 85729"/>
                <a:gd name="connsiteX8" fmla="*/ 0 w 1860803"/>
                <a:gd name="connsiteY8" fmla="*/ 42865 h 85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0803" h="85729">
                  <a:moveTo>
                    <a:pt x="0" y="42865"/>
                  </a:moveTo>
                  <a:cubicBezTo>
                    <a:pt x="155067" y="25148"/>
                    <a:pt x="310134" y="15909"/>
                    <a:pt x="465201" y="9241"/>
                  </a:cubicBezTo>
                  <a:cubicBezTo>
                    <a:pt x="620268" y="2955"/>
                    <a:pt x="775335" y="2"/>
                    <a:pt x="930402" y="2"/>
                  </a:cubicBezTo>
                  <a:cubicBezTo>
                    <a:pt x="1085469" y="-93"/>
                    <a:pt x="1240536" y="2860"/>
                    <a:pt x="1395603" y="9146"/>
                  </a:cubicBezTo>
                  <a:cubicBezTo>
                    <a:pt x="1550670" y="15718"/>
                    <a:pt x="1705737" y="24958"/>
                    <a:pt x="1860804" y="42865"/>
                  </a:cubicBezTo>
                  <a:cubicBezTo>
                    <a:pt x="1705737" y="60676"/>
                    <a:pt x="1550670" y="69916"/>
                    <a:pt x="1395603" y="76583"/>
                  </a:cubicBezTo>
                  <a:cubicBezTo>
                    <a:pt x="1240536" y="82870"/>
                    <a:pt x="1085469" y="85822"/>
                    <a:pt x="930402" y="85727"/>
                  </a:cubicBezTo>
                  <a:cubicBezTo>
                    <a:pt x="775335" y="85632"/>
                    <a:pt x="620268" y="82775"/>
                    <a:pt x="465201" y="76488"/>
                  </a:cubicBezTo>
                  <a:cubicBezTo>
                    <a:pt x="310134" y="69820"/>
                    <a:pt x="155067" y="60581"/>
                    <a:pt x="0" y="42865"/>
                  </a:cubicBezTo>
                  <a:close/>
                </a:path>
              </a:pathLst>
            </a:custGeom>
            <a:solidFill>
              <a:srgbClr val="3B67AE">
                <a:alpha val="1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2" name="Forma Livre: Forma 31">
              <a:extLst>
                <a:ext uri="{FF2B5EF4-FFF2-40B4-BE49-F238E27FC236}">
                  <a16:creationId xmlns:a16="http://schemas.microsoft.com/office/drawing/2014/main" id="{23D7B9BA-7EF0-471E-A251-75F7D44EABD4}"/>
                </a:ext>
              </a:extLst>
            </p:cNvPr>
            <p:cNvSpPr/>
            <p:nvPr/>
          </p:nvSpPr>
          <p:spPr>
            <a:xfrm>
              <a:off x="696658" y="5553286"/>
              <a:ext cx="1860804" cy="85729"/>
            </a:xfrm>
            <a:custGeom>
              <a:avLst/>
              <a:gdLst>
                <a:gd name="connsiteX0" fmla="*/ 0 w 1860804"/>
                <a:gd name="connsiteY0" fmla="*/ 42865 h 85729"/>
                <a:gd name="connsiteX1" fmla="*/ 465201 w 1860804"/>
                <a:gd name="connsiteY1" fmla="*/ 9241 h 85729"/>
                <a:gd name="connsiteX2" fmla="*/ 930402 w 1860804"/>
                <a:gd name="connsiteY2" fmla="*/ 2 h 85729"/>
                <a:gd name="connsiteX3" fmla="*/ 1395603 w 1860804"/>
                <a:gd name="connsiteY3" fmla="*/ 9146 h 85729"/>
                <a:gd name="connsiteX4" fmla="*/ 1860804 w 1860804"/>
                <a:gd name="connsiteY4" fmla="*/ 42865 h 85729"/>
                <a:gd name="connsiteX5" fmla="*/ 1395603 w 1860804"/>
                <a:gd name="connsiteY5" fmla="*/ 76583 h 85729"/>
                <a:gd name="connsiteX6" fmla="*/ 930402 w 1860804"/>
                <a:gd name="connsiteY6" fmla="*/ 85727 h 85729"/>
                <a:gd name="connsiteX7" fmla="*/ 465201 w 1860804"/>
                <a:gd name="connsiteY7" fmla="*/ 76488 h 85729"/>
                <a:gd name="connsiteX8" fmla="*/ 0 w 1860804"/>
                <a:gd name="connsiteY8" fmla="*/ 42865 h 85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0804" h="85729">
                  <a:moveTo>
                    <a:pt x="0" y="42865"/>
                  </a:moveTo>
                  <a:cubicBezTo>
                    <a:pt x="155067" y="25148"/>
                    <a:pt x="310134" y="15909"/>
                    <a:pt x="465201" y="9241"/>
                  </a:cubicBezTo>
                  <a:cubicBezTo>
                    <a:pt x="620268" y="2955"/>
                    <a:pt x="775335" y="2"/>
                    <a:pt x="930402" y="2"/>
                  </a:cubicBezTo>
                  <a:cubicBezTo>
                    <a:pt x="1085469" y="-93"/>
                    <a:pt x="1240536" y="2860"/>
                    <a:pt x="1395603" y="9146"/>
                  </a:cubicBezTo>
                  <a:cubicBezTo>
                    <a:pt x="1550670" y="15719"/>
                    <a:pt x="1705737" y="24958"/>
                    <a:pt x="1860804" y="42865"/>
                  </a:cubicBezTo>
                  <a:cubicBezTo>
                    <a:pt x="1705737" y="60677"/>
                    <a:pt x="1550670" y="69916"/>
                    <a:pt x="1395603" y="76583"/>
                  </a:cubicBezTo>
                  <a:cubicBezTo>
                    <a:pt x="1240536" y="82870"/>
                    <a:pt x="1085469" y="85823"/>
                    <a:pt x="930402" y="85727"/>
                  </a:cubicBezTo>
                  <a:cubicBezTo>
                    <a:pt x="775335" y="85632"/>
                    <a:pt x="620268" y="82774"/>
                    <a:pt x="465201" y="76488"/>
                  </a:cubicBezTo>
                  <a:cubicBezTo>
                    <a:pt x="310229" y="69821"/>
                    <a:pt x="155162" y="60581"/>
                    <a:pt x="0" y="42865"/>
                  </a:cubicBezTo>
                  <a:close/>
                </a:path>
              </a:pathLst>
            </a:custGeom>
            <a:solidFill>
              <a:srgbClr val="3B67AE">
                <a:alpha val="1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3" name="Forma Livre: Forma 32">
              <a:extLst>
                <a:ext uri="{FF2B5EF4-FFF2-40B4-BE49-F238E27FC236}">
                  <a16:creationId xmlns:a16="http://schemas.microsoft.com/office/drawing/2014/main" id="{7B3A3FDA-CCED-4691-A31C-D8AF555D16A7}"/>
                </a:ext>
              </a:extLst>
            </p:cNvPr>
            <p:cNvSpPr/>
            <p:nvPr/>
          </p:nvSpPr>
          <p:spPr>
            <a:xfrm>
              <a:off x="2985134" y="5553286"/>
              <a:ext cx="1860804" cy="85729"/>
            </a:xfrm>
            <a:custGeom>
              <a:avLst/>
              <a:gdLst>
                <a:gd name="connsiteX0" fmla="*/ 0 w 1860804"/>
                <a:gd name="connsiteY0" fmla="*/ 42865 h 85729"/>
                <a:gd name="connsiteX1" fmla="*/ 465201 w 1860804"/>
                <a:gd name="connsiteY1" fmla="*/ 9241 h 85729"/>
                <a:gd name="connsiteX2" fmla="*/ 930402 w 1860804"/>
                <a:gd name="connsiteY2" fmla="*/ 2 h 85729"/>
                <a:gd name="connsiteX3" fmla="*/ 1395603 w 1860804"/>
                <a:gd name="connsiteY3" fmla="*/ 9146 h 85729"/>
                <a:gd name="connsiteX4" fmla="*/ 1860804 w 1860804"/>
                <a:gd name="connsiteY4" fmla="*/ 42865 h 85729"/>
                <a:gd name="connsiteX5" fmla="*/ 1395603 w 1860804"/>
                <a:gd name="connsiteY5" fmla="*/ 76583 h 85729"/>
                <a:gd name="connsiteX6" fmla="*/ 930402 w 1860804"/>
                <a:gd name="connsiteY6" fmla="*/ 85727 h 85729"/>
                <a:gd name="connsiteX7" fmla="*/ 465201 w 1860804"/>
                <a:gd name="connsiteY7" fmla="*/ 76488 h 85729"/>
                <a:gd name="connsiteX8" fmla="*/ 0 w 1860804"/>
                <a:gd name="connsiteY8" fmla="*/ 42865 h 85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0804" h="85729">
                  <a:moveTo>
                    <a:pt x="0" y="42865"/>
                  </a:moveTo>
                  <a:cubicBezTo>
                    <a:pt x="155067" y="25148"/>
                    <a:pt x="310134" y="15909"/>
                    <a:pt x="465201" y="9241"/>
                  </a:cubicBezTo>
                  <a:cubicBezTo>
                    <a:pt x="620268" y="2955"/>
                    <a:pt x="775335" y="2"/>
                    <a:pt x="930402" y="2"/>
                  </a:cubicBezTo>
                  <a:cubicBezTo>
                    <a:pt x="1085469" y="-93"/>
                    <a:pt x="1240536" y="2860"/>
                    <a:pt x="1395603" y="9146"/>
                  </a:cubicBezTo>
                  <a:cubicBezTo>
                    <a:pt x="1550670" y="15719"/>
                    <a:pt x="1705737" y="24958"/>
                    <a:pt x="1860804" y="42865"/>
                  </a:cubicBezTo>
                  <a:cubicBezTo>
                    <a:pt x="1705737" y="60677"/>
                    <a:pt x="1550670" y="69916"/>
                    <a:pt x="1395603" y="76583"/>
                  </a:cubicBezTo>
                  <a:cubicBezTo>
                    <a:pt x="1240536" y="82870"/>
                    <a:pt x="1085469" y="85823"/>
                    <a:pt x="930402" y="85727"/>
                  </a:cubicBezTo>
                  <a:cubicBezTo>
                    <a:pt x="775335" y="85632"/>
                    <a:pt x="620268" y="82774"/>
                    <a:pt x="465201" y="76488"/>
                  </a:cubicBezTo>
                  <a:cubicBezTo>
                    <a:pt x="310229" y="69821"/>
                    <a:pt x="155067" y="60581"/>
                    <a:pt x="0" y="42865"/>
                  </a:cubicBezTo>
                  <a:close/>
                </a:path>
              </a:pathLst>
            </a:custGeom>
            <a:solidFill>
              <a:srgbClr val="3B67AE">
                <a:alpha val="1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4" name="Forma Livre: Forma 33">
              <a:extLst>
                <a:ext uri="{FF2B5EF4-FFF2-40B4-BE49-F238E27FC236}">
                  <a16:creationId xmlns:a16="http://schemas.microsoft.com/office/drawing/2014/main" id="{C01720A9-D155-4865-9796-5FE5706D1044}"/>
                </a:ext>
              </a:extLst>
            </p:cNvPr>
            <p:cNvSpPr/>
            <p:nvPr/>
          </p:nvSpPr>
          <p:spPr>
            <a:xfrm>
              <a:off x="1699831" y="4979405"/>
              <a:ext cx="1860804" cy="85729"/>
            </a:xfrm>
            <a:custGeom>
              <a:avLst/>
              <a:gdLst>
                <a:gd name="connsiteX0" fmla="*/ 0 w 1860804"/>
                <a:gd name="connsiteY0" fmla="*/ 42865 h 85729"/>
                <a:gd name="connsiteX1" fmla="*/ 465201 w 1860804"/>
                <a:gd name="connsiteY1" fmla="*/ 9241 h 85729"/>
                <a:gd name="connsiteX2" fmla="*/ 930402 w 1860804"/>
                <a:gd name="connsiteY2" fmla="*/ 2 h 85729"/>
                <a:gd name="connsiteX3" fmla="*/ 1395603 w 1860804"/>
                <a:gd name="connsiteY3" fmla="*/ 9146 h 85729"/>
                <a:gd name="connsiteX4" fmla="*/ 1860804 w 1860804"/>
                <a:gd name="connsiteY4" fmla="*/ 42865 h 85729"/>
                <a:gd name="connsiteX5" fmla="*/ 1395603 w 1860804"/>
                <a:gd name="connsiteY5" fmla="*/ 76583 h 85729"/>
                <a:gd name="connsiteX6" fmla="*/ 930402 w 1860804"/>
                <a:gd name="connsiteY6" fmla="*/ 85727 h 85729"/>
                <a:gd name="connsiteX7" fmla="*/ 465201 w 1860804"/>
                <a:gd name="connsiteY7" fmla="*/ 76488 h 85729"/>
                <a:gd name="connsiteX8" fmla="*/ 0 w 1860804"/>
                <a:gd name="connsiteY8" fmla="*/ 42865 h 85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0804" h="85729">
                  <a:moveTo>
                    <a:pt x="0" y="42865"/>
                  </a:moveTo>
                  <a:cubicBezTo>
                    <a:pt x="155067" y="25148"/>
                    <a:pt x="310134" y="15909"/>
                    <a:pt x="465201" y="9241"/>
                  </a:cubicBezTo>
                  <a:cubicBezTo>
                    <a:pt x="620268" y="2955"/>
                    <a:pt x="775335" y="2"/>
                    <a:pt x="930402" y="2"/>
                  </a:cubicBezTo>
                  <a:cubicBezTo>
                    <a:pt x="1085469" y="-93"/>
                    <a:pt x="1240536" y="2860"/>
                    <a:pt x="1395603" y="9146"/>
                  </a:cubicBezTo>
                  <a:cubicBezTo>
                    <a:pt x="1550670" y="15719"/>
                    <a:pt x="1705737" y="24958"/>
                    <a:pt x="1860804" y="42865"/>
                  </a:cubicBezTo>
                  <a:cubicBezTo>
                    <a:pt x="1705737" y="60677"/>
                    <a:pt x="1550670" y="69916"/>
                    <a:pt x="1395603" y="76583"/>
                  </a:cubicBezTo>
                  <a:cubicBezTo>
                    <a:pt x="1240536" y="82870"/>
                    <a:pt x="1085469" y="85823"/>
                    <a:pt x="930402" y="85727"/>
                  </a:cubicBezTo>
                  <a:cubicBezTo>
                    <a:pt x="775335" y="85632"/>
                    <a:pt x="620268" y="82774"/>
                    <a:pt x="465201" y="76488"/>
                  </a:cubicBezTo>
                  <a:cubicBezTo>
                    <a:pt x="310134" y="69821"/>
                    <a:pt x="155067" y="60581"/>
                    <a:pt x="0" y="42865"/>
                  </a:cubicBezTo>
                  <a:close/>
                </a:path>
              </a:pathLst>
            </a:custGeom>
            <a:solidFill>
              <a:srgbClr val="3B67AE">
                <a:alpha val="1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5" name="Forma Livre: Forma 34">
              <a:extLst>
                <a:ext uri="{FF2B5EF4-FFF2-40B4-BE49-F238E27FC236}">
                  <a16:creationId xmlns:a16="http://schemas.microsoft.com/office/drawing/2014/main" id="{A555CF9B-AAEF-4FCF-86B8-1CE78174345A}"/>
                </a:ext>
              </a:extLst>
            </p:cNvPr>
            <p:cNvSpPr/>
            <p:nvPr/>
          </p:nvSpPr>
          <p:spPr>
            <a:xfrm>
              <a:off x="2989897" y="2531197"/>
              <a:ext cx="455009" cy="146875"/>
            </a:xfrm>
            <a:custGeom>
              <a:avLst/>
              <a:gdLst>
                <a:gd name="connsiteX0" fmla="*/ 0 w 455009"/>
                <a:gd name="connsiteY0" fmla="*/ 0 h 146875"/>
                <a:gd name="connsiteX1" fmla="*/ 455009 w 455009"/>
                <a:gd name="connsiteY1" fmla="*/ 0 h 146875"/>
                <a:gd name="connsiteX2" fmla="*/ 455009 w 455009"/>
                <a:gd name="connsiteY2" fmla="*/ 146876 h 146875"/>
                <a:gd name="connsiteX3" fmla="*/ 0 w 455009"/>
                <a:gd name="connsiteY3" fmla="*/ 146876 h 14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5009" h="146875">
                  <a:moveTo>
                    <a:pt x="0" y="0"/>
                  </a:moveTo>
                  <a:lnTo>
                    <a:pt x="455009" y="0"/>
                  </a:lnTo>
                  <a:lnTo>
                    <a:pt x="455009" y="146876"/>
                  </a:lnTo>
                  <a:lnTo>
                    <a:pt x="0" y="146876"/>
                  </a:lnTo>
                  <a:close/>
                </a:path>
              </a:pathLst>
            </a:custGeom>
            <a:solidFill>
              <a:srgbClr val="3B67AE">
                <a:alpha val="1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6" name="Forma Livre: Forma 35">
              <a:extLst>
                <a:ext uri="{FF2B5EF4-FFF2-40B4-BE49-F238E27FC236}">
                  <a16:creationId xmlns:a16="http://schemas.microsoft.com/office/drawing/2014/main" id="{B080023B-F342-4FE6-9C44-3EB01917126A}"/>
                </a:ext>
              </a:extLst>
            </p:cNvPr>
            <p:cNvSpPr/>
            <p:nvPr/>
          </p:nvSpPr>
          <p:spPr>
            <a:xfrm>
              <a:off x="2989897" y="2687692"/>
              <a:ext cx="455009" cy="146875"/>
            </a:xfrm>
            <a:custGeom>
              <a:avLst/>
              <a:gdLst>
                <a:gd name="connsiteX0" fmla="*/ 0 w 455009"/>
                <a:gd name="connsiteY0" fmla="*/ 0 h 146875"/>
                <a:gd name="connsiteX1" fmla="*/ 455009 w 455009"/>
                <a:gd name="connsiteY1" fmla="*/ 0 h 146875"/>
                <a:gd name="connsiteX2" fmla="*/ 455009 w 455009"/>
                <a:gd name="connsiteY2" fmla="*/ 146875 h 146875"/>
                <a:gd name="connsiteX3" fmla="*/ 0 w 455009"/>
                <a:gd name="connsiteY3" fmla="*/ 146875 h 14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5009" h="146875">
                  <a:moveTo>
                    <a:pt x="0" y="0"/>
                  </a:moveTo>
                  <a:lnTo>
                    <a:pt x="455009" y="0"/>
                  </a:lnTo>
                  <a:lnTo>
                    <a:pt x="455009" y="146875"/>
                  </a:lnTo>
                  <a:lnTo>
                    <a:pt x="0" y="146875"/>
                  </a:lnTo>
                  <a:close/>
                </a:path>
              </a:pathLst>
            </a:custGeom>
            <a:solidFill>
              <a:srgbClr val="3B67AE">
                <a:alpha val="1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7" name="Forma Livre: Forma 36">
              <a:extLst>
                <a:ext uri="{FF2B5EF4-FFF2-40B4-BE49-F238E27FC236}">
                  <a16:creationId xmlns:a16="http://schemas.microsoft.com/office/drawing/2014/main" id="{4833358E-8653-4070-AD8F-0B6B463CCF4A}"/>
                </a:ext>
              </a:extLst>
            </p:cNvPr>
            <p:cNvSpPr/>
            <p:nvPr/>
          </p:nvSpPr>
          <p:spPr>
            <a:xfrm>
              <a:off x="2989897" y="2844093"/>
              <a:ext cx="455009" cy="146875"/>
            </a:xfrm>
            <a:custGeom>
              <a:avLst/>
              <a:gdLst>
                <a:gd name="connsiteX0" fmla="*/ 0 w 455009"/>
                <a:gd name="connsiteY0" fmla="*/ 0 h 146875"/>
                <a:gd name="connsiteX1" fmla="*/ 455009 w 455009"/>
                <a:gd name="connsiteY1" fmla="*/ 0 h 146875"/>
                <a:gd name="connsiteX2" fmla="*/ 455009 w 455009"/>
                <a:gd name="connsiteY2" fmla="*/ 146875 h 146875"/>
                <a:gd name="connsiteX3" fmla="*/ 0 w 455009"/>
                <a:gd name="connsiteY3" fmla="*/ 146875 h 14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5009" h="146875">
                  <a:moveTo>
                    <a:pt x="0" y="0"/>
                  </a:moveTo>
                  <a:lnTo>
                    <a:pt x="455009" y="0"/>
                  </a:lnTo>
                  <a:lnTo>
                    <a:pt x="455009" y="146875"/>
                  </a:lnTo>
                  <a:lnTo>
                    <a:pt x="0" y="146875"/>
                  </a:lnTo>
                  <a:close/>
                </a:path>
              </a:pathLst>
            </a:custGeom>
            <a:solidFill>
              <a:srgbClr val="3B67AE">
                <a:alpha val="1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8" name="Forma Livre: Forma 37">
              <a:extLst>
                <a:ext uri="{FF2B5EF4-FFF2-40B4-BE49-F238E27FC236}">
                  <a16:creationId xmlns:a16="http://schemas.microsoft.com/office/drawing/2014/main" id="{46AA28D5-095A-44DF-8B9A-ECA01AEA9DC6}"/>
                </a:ext>
              </a:extLst>
            </p:cNvPr>
            <p:cNvSpPr/>
            <p:nvPr/>
          </p:nvSpPr>
          <p:spPr>
            <a:xfrm>
              <a:off x="2989897" y="3000493"/>
              <a:ext cx="455009" cy="146875"/>
            </a:xfrm>
            <a:custGeom>
              <a:avLst/>
              <a:gdLst>
                <a:gd name="connsiteX0" fmla="*/ 0 w 455009"/>
                <a:gd name="connsiteY0" fmla="*/ 0 h 146875"/>
                <a:gd name="connsiteX1" fmla="*/ 455009 w 455009"/>
                <a:gd name="connsiteY1" fmla="*/ 0 h 146875"/>
                <a:gd name="connsiteX2" fmla="*/ 455009 w 455009"/>
                <a:gd name="connsiteY2" fmla="*/ 146875 h 146875"/>
                <a:gd name="connsiteX3" fmla="*/ 0 w 455009"/>
                <a:gd name="connsiteY3" fmla="*/ 146875 h 14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5009" h="146875">
                  <a:moveTo>
                    <a:pt x="0" y="0"/>
                  </a:moveTo>
                  <a:lnTo>
                    <a:pt x="455009" y="0"/>
                  </a:lnTo>
                  <a:lnTo>
                    <a:pt x="455009" y="146875"/>
                  </a:lnTo>
                  <a:lnTo>
                    <a:pt x="0" y="146875"/>
                  </a:lnTo>
                  <a:close/>
                </a:path>
              </a:pathLst>
            </a:custGeom>
            <a:solidFill>
              <a:srgbClr val="3B67AE">
                <a:alpha val="1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9" name="Forma Livre: Forma 38">
              <a:extLst>
                <a:ext uri="{FF2B5EF4-FFF2-40B4-BE49-F238E27FC236}">
                  <a16:creationId xmlns:a16="http://schemas.microsoft.com/office/drawing/2014/main" id="{817D11B6-5263-4C81-9E8E-2F21B3D4B41F}"/>
                </a:ext>
              </a:extLst>
            </p:cNvPr>
            <p:cNvSpPr/>
            <p:nvPr/>
          </p:nvSpPr>
          <p:spPr>
            <a:xfrm>
              <a:off x="2989897" y="3156894"/>
              <a:ext cx="455009" cy="146875"/>
            </a:xfrm>
            <a:custGeom>
              <a:avLst/>
              <a:gdLst>
                <a:gd name="connsiteX0" fmla="*/ 0 w 455009"/>
                <a:gd name="connsiteY0" fmla="*/ 0 h 146875"/>
                <a:gd name="connsiteX1" fmla="*/ 455009 w 455009"/>
                <a:gd name="connsiteY1" fmla="*/ 0 h 146875"/>
                <a:gd name="connsiteX2" fmla="*/ 455009 w 455009"/>
                <a:gd name="connsiteY2" fmla="*/ 146876 h 146875"/>
                <a:gd name="connsiteX3" fmla="*/ 0 w 455009"/>
                <a:gd name="connsiteY3" fmla="*/ 146876 h 14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5009" h="146875">
                  <a:moveTo>
                    <a:pt x="0" y="0"/>
                  </a:moveTo>
                  <a:lnTo>
                    <a:pt x="455009" y="0"/>
                  </a:lnTo>
                  <a:lnTo>
                    <a:pt x="455009" y="146876"/>
                  </a:lnTo>
                  <a:lnTo>
                    <a:pt x="0" y="146876"/>
                  </a:lnTo>
                  <a:close/>
                </a:path>
              </a:pathLst>
            </a:custGeom>
            <a:solidFill>
              <a:srgbClr val="3B67AE">
                <a:alpha val="1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0" name="Forma Livre: Forma 39">
              <a:extLst>
                <a:ext uri="{FF2B5EF4-FFF2-40B4-BE49-F238E27FC236}">
                  <a16:creationId xmlns:a16="http://schemas.microsoft.com/office/drawing/2014/main" id="{FC618361-666D-4C23-9C7C-B3EA9EEC07FB}"/>
                </a:ext>
              </a:extLst>
            </p:cNvPr>
            <p:cNvSpPr/>
            <p:nvPr/>
          </p:nvSpPr>
          <p:spPr>
            <a:xfrm>
              <a:off x="3149631" y="1963126"/>
              <a:ext cx="135540" cy="148875"/>
            </a:xfrm>
            <a:custGeom>
              <a:avLst/>
              <a:gdLst>
                <a:gd name="connsiteX0" fmla="*/ 0 w 135540"/>
                <a:gd name="connsiteY0" fmla="*/ 0 h 148875"/>
                <a:gd name="connsiteX1" fmla="*/ 135541 w 135540"/>
                <a:gd name="connsiteY1" fmla="*/ 0 h 148875"/>
                <a:gd name="connsiteX2" fmla="*/ 135541 w 135540"/>
                <a:gd name="connsiteY2" fmla="*/ 148876 h 148875"/>
                <a:gd name="connsiteX3" fmla="*/ 0 w 135540"/>
                <a:gd name="connsiteY3" fmla="*/ 148876 h 14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540" h="148875">
                  <a:moveTo>
                    <a:pt x="0" y="0"/>
                  </a:moveTo>
                  <a:lnTo>
                    <a:pt x="135541" y="0"/>
                  </a:lnTo>
                  <a:lnTo>
                    <a:pt x="135541" y="148876"/>
                  </a:lnTo>
                  <a:lnTo>
                    <a:pt x="0" y="148876"/>
                  </a:lnTo>
                  <a:close/>
                </a:path>
              </a:pathLst>
            </a:custGeom>
            <a:solidFill>
              <a:srgbClr val="3B67AE">
                <a:alpha val="1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1" name="Forma Livre: Forma 40">
              <a:extLst>
                <a:ext uri="{FF2B5EF4-FFF2-40B4-BE49-F238E27FC236}">
                  <a16:creationId xmlns:a16="http://schemas.microsoft.com/office/drawing/2014/main" id="{CA7C58D2-E640-45E5-B1B2-F048D9650A7A}"/>
                </a:ext>
              </a:extLst>
            </p:cNvPr>
            <p:cNvSpPr/>
            <p:nvPr/>
          </p:nvSpPr>
          <p:spPr>
            <a:xfrm>
              <a:off x="4084319" y="2374415"/>
              <a:ext cx="455009" cy="146875"/>
            </a:xfrm>
            <a:custGeom>
              <a:avLst/>
              <a:gdLst>
                <a:gd name="connsiteX0" fmla="*/ 447580 w 455009"/>
                <a:gd name="connsiteY0" fmla="*/ 0 h 146875"/>
                <a:gd name="connsiteX1" fmla="*/ 11716 w 455009"/>
                <a:gd name="connsiteY1" fmla="*/ 0 h 146875"/>
                <a:gd name="connsiteX2" fmla="*/ 0 w 455009"/>
                <a:gd name="connsiteY2" fmla="*/ 0 h 146875"/>
                <a:gd name="connsiteX3" fmla="*/ 0 w 455009"/>
                <a:gd name="connsiteY3" fmla="*/ 146875 h 146875"/>
                <a:gd name="connsiteX4" fmla="*/ 455009 w 455009"/>
                <a:gd name="connsiteY4" fmla="*/ 146875 h 146875"/>
                <a:gd name="connsiteX5" fmla="*/ 455009 w 455009"/>
                <a:gd name="connsiteY5" fmla="*/ 0 h 14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5009" h="146875">
                  <a:moveTo>
                    <a:pt x="447580" y="0"/>
                  </a:moveTo>
                  <a:lnTo>
                    <a:pt x="11716" y="0"/>
                  </a:lnTo>
                  <a:lnTo>
                    <a:pt x="0" y="0"/>
                  </a:lnTo>
                  <a:lnTo>
                    <a:pt x="0" y="146875"/>
                  </a:lnTo>
                  <a:lnTo>
                    <a:pt x="455009" y="146875"/>
                  </a:lnTo>
                  <a:lnTo>
                    <a:pt x="455009" y="0"/>
                  </a:lnTo>
                  <a:close/>
                </a:path>
              </a:pathLst>
            </a:custGeom>
            <a:solidFill>
              <a:srgbClr val="3B67AE">
                <a:alpha val="1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2" name="Forma Livre: Forma 41">
              <a:extLst>
                <a:ext uri="{FF2B5EF4-FFF2-40B4-BE49-F238E27FC236}">
                  <a16:creationId xmlns:a16="http://schemas.microsoft.com/office/drawing/2014/main" id="{11D3DDA5-089E-404E-9604-4CDA3CA51725}"/>
                </a:ext>
              </a:extLst>
            </p:cNvPr>
            <p:cNvSpPr/>
            <p:nvPr/>
          </p:nvSpPr>
          <p:spPr>
            <a:xfrm>
              <a:off x="4084320" y="2531006"/>
              <a:ext cx="455009" cy="143541"/>
            </a:xfrm>
            <a:custGeom>
              <a:avLst/>
              <a:gdLst>
                <a:gd name="connsiteX0" fmla="*/ 0 w 455009"/>
                <a:gd name="connsiteY0" fmla="*/ 0 h 143541"/>
                <a:gd name="connsiteX1" fmla="*/ 455009 w 455009"/>
                <a:gd name="connsiteY1" fmla="*/ 0 h 143541"/>
                <a:gd name="connsiteX2" fmla="*/ 455009 w 455009"/>
                <a:gd name="connsiteY2" fmla="*/ 143542 h 143541"/>
                <a:gd name="connsiteX3" fmla="*/ 0 w 455009"/>
                <a:gd name="connsiteY3" fmla="*/ 143542 h 143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5009" h="143541">
                  <a:moveTo>
                    <a:pt x="0" y="0"/>
                  </a:moveTo>
                  <a:lnTo>
                    <a:pt x="455009" y="0"/>
                  </a:lnTo>
                  <a:lnTo>
                    <a:pt x="455009" y="143542"/>
                  </a:lnTo>
                  <a:lnTo>
                    <a:pt x="0" y="143542"/>
                  </a:lnTo>
                  <a:close/>
                </a:path>
              </a:pathLst>
            </a:custGeom>
            <a:solidFill>
              <a:srgbClr val="3B67AE">
                <a:alpha val="1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3" name="Forma Livre: Forma 42">
              <a:extLst>
                <a:ext uri="{FF2B5EF4-FFF2-40B4-BE49-F238E27FC236}">
                  <a16:creationId xmlns:a16="http://schemas.microsoft.com/office/drawing/2014/main" id="{2A63192D-E88F-4A2D-A244-BB93CA1C75EA}"/>
                </a:ext>
              </a:extLst>
            </p:cNvPr>
            <p:cNvSpPr/>
            <p:nvPr/>
          </p:nvSpPr>
          <p:spPr>
            <a:xfrm>
              <a:off x="4084320" y="2687502"/>
              <a:ext cx="455009" cy="142589"/>
            </a:xfrm>
            <a:custGeom>
              <a:avLst/>
              <a:gdLst>
                <a:gd name="connsiteX0" fmla="*/ 0 w 455009"/>
                <a:gd name="connsiteY0" fmla="*/ 0 h 142589"/>
                <a:gd name="connsiteX1" fmla="*/ 455009 w 455009"/>
                <a:gd name="connsiteY1" fmla="*/ 0 h 142589"/>
                <a:gd name="connsiteX2" fmla="*/ 455009 w 455009"/>
                <a:gd name="connsiteY2" fmla="*/ 142589 h 142589"/>
                <a:gd name="connsiteX3" fmla="*/ 0 w 455009"/>
                <a:gd name="connsiteY3" fmla="*/ 142589 h 14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5009" h="142589">
                  <a:moveTo>
                    <a:pt x="0" y="0"/>
                  </a:moveTo>
                  <a:lnTo>
                    <a:pt x="455009" y="0"/>
                  </a:lnTo>
                  <a:lnTo>
                    <a:pt x="455009" y="142589"/>
                  </a:lnTo>
                  <a:lnTo>
                    <a:pt x="0" y="142589"/>
                  </a:lnTo>
                  <a:close/>
                </a:path>
              </a:pathLst>
            </a:custGeom>
            <a:solidFill>
              <a:srgbClr val="3B67AE">
                <a:alpha val="1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4" name="Forma Livre: Forma 43">
              <a:extLst>
                <a:ext uri="{FF2B5EF4-FFF2-40B4-BE49-F238E27FC236}">
                  <a16:creationId xmlns:a16="http://schemas.microsoft.com/office/drawing/2014/main" id="{06982DE9-C3B3-4791-A3F4-9C5EBDA1338C}"/>
                </a:ext>
              </a:extLst>
            </p:cNvPr>
            <p:cNvSpPr/>
            <p:nvPr/>
          </p:nvSpPr>
          <p:spPr>
            <a:xfrm>
              <a:off x="4084320" y="2840569"/>
              <a:ext cx="455009" cy="143732"/>
            </a:xfrm>
            <a:custGeom>
              <a:avLst/>
              <a:gdLst>
                <a:gd name="connsiteX0" fmla="*/ 0 w 455009"/>
                <a:gd name="connsiteY0" fmla="*/ 0 h 143732"/>
                <a:gd name="connsiteX1" fmla="*/ 455009 w 455009"/>
                <a:gd name="connsiteY1" fmla="*/ 0 h 143732"/>
                <a:gd name="connsiteX2" fmla="*/ 455009 w 455009"/>
                <a:gd name="connsiteY2" fmla="*/ 143732 h 143732"/>
                <a:gd name="connsiteX3" fmla="*/ 0 w 455009"/>
                <a:gd name="connsiteY3" fmla="*/ 143732 h 14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5009" h="143732">
                  <a:moveTo>
                    <a:pt x="0" y="0"/>
                  </a:moveTo>
                  <a:lnTo>
                    <a:pt x="455009" y="0"/>
                  </a:lnTo>
                  <a:lnTo>
                    <a:pt x="455009" y="143732"/>
                  </a:lnTo>
                  <a:lnTo>
                    <a:pt x="0" y="143732"/>
                  </a:lnTo>
                  <a:close/>
                </a:path>
              </a:pathLst>
            </a:custGeom>
            <a:solidFill>
              <a:srgbClr val="3B67AE">
                <a:alpha val="1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5" name="Forma Livre: Forma 44">
              <a:extLst>
                <a:ext uri="{FF2B5EF4-FFF2-40B4-BE49-F238E27FC236}">
                  <a16:creationId xmlns:a16="http://schemas.microsoft.com/office/drawing/2014/main" id="{8896E880-ADD3-4790-A324-076C6B50EF3E}"/>
                </a:ext>
              </a:extLst>
            </p:cNvPr>
            <p:cNvSpPr/>
            <p:nvPr/>
          </p:nvSpPr>
          <p:spPr>
            <a:xfrm>
              <a:off x="4084320" y="2995921"/>
              <a:ext cx="455009" cy="144779"/>
            </a:xfrm>
            <a:custGeom>
              <a:avLst/>
              <a:gdLst>
                <a:gd name="connsiteX0" fmla="*/ 0 w 455009"/>
                <a:gd name="connsiteY0" fmla="*/ 0 h 144779"/>
                <a:gd name="connsiteX1" fmla="*/ 455009 w 455009"/>
                <a:gd name="connsiteY1" fmla="*/ 0 h 144779"/>
                <a:gd name="connsiteX2" fmla="*/ 455009 w 455009"/>
                <a:gd name="connsiteY2" fmla="*/ 144780 h 144779"/>
                <a:gd name="connsiteX3" fmla="*/ 0 w 455009"/>
                <a:gd name="connsiteY3" fmla="*/ 144780 h 144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5009" h="144779">
                  <a:moveTo>
                    <a:pt x="0" y="0"/>
                  </a:moveTo>
                  <a:lnTo>
                    <a:pt x="455009" y="0"/>
                  </a:lnTo>
                  <a:lnTo>
                    <a:pt x="455009" y="144780"/>
                  </a:lnTo>
                  <a:lnTo>
                    <a:pt x="0" y="144780"/>
                  </a:lnTo>
                  <a:close/>
                </a:path>
              </a:pathLst>
            </a:custGeom>
            <a:solidFill>
              <a:srgbClr val="3B67AE">
                <a:alpha val="1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6" name="Forma Livre: Forma 45">
              <a:extLst>
                <a:ext uri="{FF2B5EF4-FFF2-40B4-BE49-F238E27FC236}">
                  <a16:creationId xmlns:a16="http://schemas.microsoft.com/office/drawing/2014/main" id="{27C8C19A-8A98-4B0D-B21F-2712377D8940}"/>
                </a:ext>
              </a:extLst>
            </p:cNvPr>
            <p:cNvSpPr/>
            <p:nvPr/>
          </p:nvSpPr>
          <p:spPr>
            <a:xfrm>
              <a:off x="4089844" y="1915691"/>
              <a:ext cx="448246" cy="129920"/>
            </a:xfrm>
            <a:custGeom>
              <a:avLst/>
              <a:gdLst>
                <a:gd name="connsiteX0" fmla="*/ 418529 w 448246"/>
                <a:gd name="connsiteY0" fmla="*/ 0 h 129920"/>
                <a:gd name="connsiteX1" fmla="*/ 29718 w 448246"/>
                <a:gd name="connsiteY1" fmla="*/ 0 h 129920"/>
                <a:gd name="connsiteX2" fmla="*/ 0 w 448246"/>
                <a:gd name="connsiteY2" fmla="*/ 129921 h 129920"/>
                <a:gd name="connsiteX3" fmla="*/ 448246 w 448246"/>
                <a:gd name="connsiteY3" fmla="*/ 129921 h 12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246" h="129920">
                  <a:moveTo>
                    <a:pt x="418529" y="0"/>
                  </a:moveTo>
                  <a:lnTo>
                    <a:pt x="29718" y="0"/>
                  </a:lnTo>
                  <a:lnTo>
                    <a:pt x="0" y="129921"/>
                  </a:lnTo>
                  <a:lnTo>
                    <a:pt x="448246" y="129921"/>
                  </a:lnTo>
                  <a:close/>
                </a:path>
              </a:pathLst>
            </a:custGeom>
            <a:solidFill>
              <a:srgbClr val="3B67AE">
                <a:alpha val="1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7" name="Forma Livre: Forma 46">
              <a:extLst>
                <a:ext uri="{FF2B5EF4-FFF2-40B4-BE49-F238E27FC236}">
                  <a16:creationId xmlns:a16="http://schemas.microsoft.com/office/drawing/2014/main" id="{D7DD68B0-2818-4B98-AA3D-20A6258BB0D7}"/>
                </a:ext>
              </a:extLst>
            </p:cNvPr>
            <p:cNvSpPr/>
            <p:nvPr/>
          </p:nvSpPr>
          <p:spPr>
            <a:xfrm>
              <a:off x="4121753" y="1747670"/>
              <a:ext cx="384428" cy="158496"/>
            </a:xfrm>
            <a:custGeom>
              <a:avLst/>
              <a:gdLst>
                <a:gd name="connsiteX0" fmla="*/ 384429 w 384428"/>
                <a:gd name="connsiteY0" fmla="*/ 158496 h 158496"/>
                <a:gd name="connsiteX1" fmla="*/ 348139 w 384428"/>
                <a:gd name="connsiteY1" fmla="*/ 0 h 158496"/>
                <a:gd name="connsiteX2" fmla="*/ 36290 w 384428"/>
                <a:gd name="connsiteY2" fmla="*/ 0 h 158496"/>
                <a:gd name="connsiteX3" fmla="*/ 0 w 384428"/>
                <a:gd name="connsiteY3" fmla="*/ 158496 h 158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428" h="158496">
                  <a:moveTo>
                    <a:pt x="384429" y="158496"/>
                  </a:moveTo>
                  <a:lnTo>
                    <a:pt x="348139" y="0"/>
                  </a:lnTo>
                  <a:lnTo>
                    <a:pt x="36290" y="0"/>
                  </a:lnTo>
                  <a:lnTo>
                    <a:pt x="0" y="158496"/>
                  </a:lnTo>
                  <a:close/>
                </a:path>
              </a:pathLst>
            </a:custGeom>
            <a:solidFill>
              <a:srgbClr val="3B67AE">
                <a:alpha val="1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8" name="Forma Livre: Forma 47">
              <a:extLst>
                <a:ext uri="{FF2B5EF4-FFF2-40B4-BE49-F238E27FC236}">
                  <a16:creationId xmlns:a16="http://schemas.microsoft.com/office/drawing/2014/main" id="{477AE427-2D72-45E7-98C3-BD54572E2D6A}"/>
                </a:ext>
              </a:extLst>
            </p:cNvPr>
            <p:cNvSpPr/>
            <p:nvPr/>
          </p:nvSpPr>
          <p:spPr>
            <a:xfrm>
              <a:off x="4160234" y="1599271"/>
              <a:ext cx="307466" cy="138874"/>
            </a:xfrm>
            <a:custGeom>
              <a:avLst/>
              <a:gdLst>
                <a:gd name="connsiteX0" fmla="*/ 31813 w 307466"/>
                <a:gd name="connsiteY0" fmla="*/ 0 h 138874"/>
                <a:gd name="connsiteX1" fmla="*/ 0 w 307466"/>
                <a:gd name="connsiteY1" fmla="*/ 138874 h 138874"/>
                <a:gd name="connsiteX2" fmla="*/ 307467 w 307466"/>
                <a:gd name="connsiteY2" fmla="*/ 138874 h 138874"/>
                <a:gd name="connsiteX3" fmla="*/ 278702 w 307466"/>
                <a:gd name="connsiteY3" fmla="*/ 13525 h 138874"/>
                <a:gd name="connsiteX4" fmla="*/ 275654 w 307466"/>
                <a:gd name="connsiteY4" fmla="*/ 0 h 138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466" h="138874">
                  <a:moveTo>
                    <a:pt x="31813" y="0"/>
                  </a:moveTo>
                  <a:lnTo>
                    <a:pt x="0" y="138874"/>
                  </a:lnTo>
                  <a:lnTo>
                    <a:pt x="307467" y="138874"/>
                  </a:lnTo>
                  <a:lnTo>
                    <a:pt x="278702" y="13525"/>
                  </a:lnTo>
                  <a:lnTo>
                    <a:pt x="275654" y="0"/>
                  </a:lnTo>
                  <a:close/>
                </a:path>
              </a:pathLst>
            </a:custGeom>
            <a:solidFill>
              <a:srgbClr val="3B67AE">
                <a:alpha val="1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9" name="Forma Livre: Forma 48">
              <a:extLst>
                <a:ext uri="{FF2B5EF4-FFF2-40B4-BE49-F238E27FC236}">
                  <a16:creationId xmlns:a16="http://schemas.microsoft.com/office/drawing/2014/main" id="{B6E21C3A-D6C9-45A1-9A1F-2B7B54CA1E99}"/>
                </a:ext>
              </a:extLst>
            </p:cNvPr>
            <p:cNvSpPr/>
            <p:nvPr/>
          </p:nvSpPr>
          <p:spPr>
            <a:xfrm>
              <a:off x="4194238" y="1465921"/>
              <a:ext cx="239458" cy="123825"/>
            </a:xfrm>
            <a:custGeom>
              <a:avLst/>
              <a:gdLst>
                <a:gd name="connsiteX0" fmla="*/ 239459 w 239458"/>
                <a:gd name="connsiteY0" fmla="*/ 123825 h 123825"/>
                <a:gd name="connsiteX1" fmla="*/ 227171 w 239458"/>
                <a:gd name="connsiteY1" fmla="*/ 70295 h 123825"/>
                <a:gd name="connsiteX2" fmla="*/ 214027 w 239458"/>
                <a:gd name="connsiteY2" fmla="*/ 12668 h 123825"/>
                <a:gd name="connsiteX3" fmla="*/ 211074 w 239458"/>
                <a:gd name="connsiteY3" fmla="*/ 0 h 123825"/>
                <a:gd name="connsiteX4" fmla="*/ 28385 w 239458"/>
                <a:gd name="connsiteY4" fmla="*/ 0 h 123825"/>
                <a:gd name="connsiteX5" fmla="*/ 26861 w 239458"/>
                <a:gd name="connsiteY5" fmla="*/ 6763 h 123825"/>
                <a:gd name="connsiteX6" fmla="*/ 0 w 239458"/>
                <a:gd name="connsiteY6" fmla="*/ 12382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458" h="123825">
                  <a:moveTo>
                    <a:pt x="239459" y="123825"/>
                  </a:moveTo>
                  <a:lnTo>
                    <a:pt x="227171" y="70295"/>
                  </a:lnTo>
                  <a:lnTo>
                    <a:pt x="214027" y="12668"/>
                  </a:lnTo>
                  <a:lnTo>
                    <a:pt x="211074" y="0"/>
                  </a:lnTo>
                  <a:lnTo>
                    <a:pt x="28385" y="0"/>
                  </a:lnTo>
                  <a:lnTo>
                    <a:pt x="26861" y="6763"/>
                  </a:lnTo>
                  <a:lnTo>
                    <a:pt x="0" y="123825"/>
                  </a:lnTo>
                  <a:close/>
                </a:path>
              </a:pathLst>
            </a:custGeom>
            <a:solidFill>
              <a:srgbClr val="3B67AE">
                <a:alpha val="1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0" name="Forma Livre: Forma 49">
              <a:extLst>
                <a:ext uri="{FF2B5EF4-FFF2-40B4-BE49-F238E27FC236}">
                  <a16:creationId xmlns:a16="http://schemas.microsoft.com/office/drawing/2014/main" id="{169514E2-0DB0-4763-8DBA-7BD434C1015D}"/>
                </a:ext>
              </a:extLst>
            </p:cNvPr>
            <p:cNvSpPr/>
            <p:nvPr/>
          </p:nvSpPr>
          <p:spPr>
            <a:xfrm>
              <a:off x="4224813" y="1370194"/>
              <a:ext cx="178308" cy="86201"/>
            </a:xfrm>
            <a:custGeom>
              <a:avLst/>
              <a:gdLst>
                <a:gd name="connsiteX0" fmla="*/ 178308 w 178308"/>
                <a:gd name="connsiteY0" fmla="*/ 86201 h 86201"/>
                <a:gd name="connsiteX1" fmla="*/ 158591 w 178308"/>
                <a:gd name="connsiteY1" fmla="*/ 0 h 86201"/>
                <a:gd name="connsiteX2" fmla="*/ 19717 w 178308"/>
                <a:gd name="connsiteY2" fmla="*/ 0 h 86201"/>
                <a:gd name="connsiteX3" fmla="*/ 0 w 178308"/>
                <a:gd name="connsiteY3" fmla="*/ 86201 h 86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308" h="86201">
                  <a:moveTo>
                    <a:pt x="178308" y="86201"/>
                  </a:moveTo>
                  <a:lnTo>
                    <a:pt x="158591" y="0"/>
                  </a:lnTo>
                  <a:lnTo>
                    <a:pt x="19717" y="0"/>
                  </a:lnTo>
                  <a:lnTo>
                    <a:pt x="0" y="86201"/>
                  </a:lnTo>
                  <a:close/>
                </a:path>
              </a:pathLst>
            </a:custGeom>
            <a:solidFill>
              <a:srgbClr val="3B67AE">
                <a:alpha val="1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grpSp>
          <p:nvGrpSpPr>
            <p:cNvPr id="51" name="Gráfico 1">
              <a:extLst>
                <a:ext uri="{FF2B5EF4-FFF2-40B4-BE49-F238E27FC236}">
                  <a16:creationId xmlns:a16="http://schemas.microsoft.com/office/drawing/2014/main" id="{4F3F7B3B-5231-4521-A400-0D1B3052D7CE}"/>
                </a:ext>
              </a:extLst>
            </p:cNvPr>
            <p:cNvGrpSpPr/>
            <p:nvPr/>
          </p:nvGrpSpPr>
          <p:grpSpPr>
            <a:xfrm>
              <a:off x="37147" y="2201346"/>
              <a:ext cx="5055965" cy="3042668"/>
              <a:chOff x="37147" y="2201346"/>
              <a:chExt cx="5055965" cy="3042668"/>
            </a:xfrm>
            <a:solidFill>
              <a:srgbClr val="3B67AE">
                <a:alpha val="15000"/>
              </a:srgbClr>
            </a:solidFill>
          </p:grpSpPr>
          <p:sp>
            <p:nvSpPr>
              <p:cNvPr id="52" name="Forma Livre: Forma 51">
                <a:extLst>
                  <a:ext uri="{FF2B5EF4-FFF2-40B4-BE49-F238E27FC236}">
                    <a16:creationId xmlns:a16="http://schemas.microsoft.com/office/drawing/2014/main" id="{E1A9DC11-35E7-4438-884E-5325581A34EF}"/>
                  </a:ext>
                </a:extLst>
              </p:cNvPr>
              <p:cNvSpPr/>
              <p:nvPr/>
            </p:nvSpPr>
            <p:spPr>
              <a:xfrm>
                <a:off x="1611249" y="2490239"/>
                <a:ext cx="174688" cy="190309"/>
              </a:xfrm>
              <a:custGeom>
                <a:avLst/>
                <a:gdLst>
                  <a:gd name="connsiteX0" fmla="*/ 3048 w 174688"/>
                  <a:gd name="connsiteY0" fmla="*/ 190309 h 190309"/>
                  <a:gd name="connsiteX1" fmla="*/ 174688 w 174688"/>
                  <a:gd name="connsiteY1" fmla="*/ 127349 h 190309"/>
                  <a:gd name="connsiteX2" fmla="*/ 101155 w 174688"/>
                  <a:gd name="connsiteY2" fmla="*/ 0 h 190309"/>
                  <a:gd name="connsiteX3" fmla="*/ 0 w 174688"/>
                  <a:gd name="connsiteY3" fmla="*/ 185166 h 190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4688" h="190309">
                    <a:moveTo>
                      <a:pt x="3048" y="190309"/>
                    </a:moveTo>
                    <a:lnTo>
                      <a:pt x="174688" y="127349"/>
                    </a:lnTo>
                    <a:lnTo>
                      <a:pt x="101155" y="0"/>
                    </a:lnTo>
                    <a:lnTo>
                      <a:pt x="0" y="185166"/>
                    </a:lnTo>
                    <a:close/>
                  </a:path>
                </a:pathLst>
              </a:custGeom>
              <a:solidFill>
                <a:srgbClr val="3B67AE">
                  <a:alpha val="1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3" name="Forma Livre: Forma 52">
                <a:extLst>
                  <a:ext uri="{FF2B5EF4-FFF2-40B4-BE49-F238E27FC236}">
                    <a16:creationId xmlns:a16="http://schemas.microsoft.com/office/drawing/2014/main" id="{0062B59F-264D-45BE-8813-50B2268B5F47}"/>
                  </a:ext>
                </a:extLst>
              </p:cNvPr>
              <p:cNvSpPr/>
              <p:nvPr/>
            </p:nvSpPr>
            <p:spPr>
              <a:xfrm>
                <a:off x="1451514" y="2330886"/>
                <a:ext cx="151257" cy="169544"/>
              </a:xfrm>
              <a:custGeom>
                <a:avLst/>
                <a:gdLst>
                  <a:gd name="connsiteX0" fmla="*/ 8287 w 151257"/>
                  <a:gd name="connsiteY0" fmla="*/ 82201 h 169544"/>
                  <a:gd name="connsiteX1" fmla="*/ 58674 w 151257"/>
                  <a:gd name="connsiteY1" fmla="*/ 169545 h 169544"/>
                  <a:gd name="connsiteX2" fmla="*/ 151257 w 151257"/>
                  <a:gd name="connsiteY2" fmla="*/ 0 h 169544"/>
                  <a:gd name="connsiteX3" fmla="*/ 0 w 151257"/>
                  <a:gd name="connsiteY3" fmla="*/ 62960 h 169544"/>
                  <a:gd name="connsiteX4" fmla="*/ 8287 w 151257"/>
                  <a:gd name="connsiteY4" fmla="*/ 82201 h 169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257" h="169544">
                    <a:moveTo>
                      <a:pt x="8287" y="82201"/>
                    </a:moveTo>
                    <a:lnTo>
                      <a:pt x="58674" y="169545"/>
                    </a:lnTo>
                    <a:lnTo>
                      <a:pt x="151257" y="0"/>
                    </a:lnTo>
                    <a:lnTo>
                      <a:pt x="0" y="62960"/>
                    </a:lnTo>
                    <a:cubicBezTo>
                      <a:pt x="2096" y="69628"/>
                      <a:pt x="4763" y="76010"/>
                      <a:pt x="8287" y="82201"/>
                    </a:cubicBezTo>
                    <a:close/>
                  </a:path>
                </a:pathLst>
              </a:custGeom>
              <a:solidFill>
                <a:srgbClr val="3B67AE">
                  <a:alpha val="1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4" name="Forma Livre: Forma 53">
                <a:extLst>
                  <a:ext uri="{FF2B5EF4-FFF2-40B4-BE49-F238E27FC236}">
                    <a16:creationId xmlns:a16="http://schemas.microsoft.com/office/drawing/2014/main" id="{7DFAED7F-5AF9-410C-A5D8-D01C02AD484D}"/>
                  </a:ext>
                </a:extLst>
              </p:cNvPr>
              <p:cNvSpPr/>
              <p:nvPr/>
            </p:nvSpPr>
            <p:spPr>
              <a:xfrm>
                <a:off x="1515808" y="2324980"/>
                <a:ext cx="189357" cy="186023"/>
              </a:xfrm>
              <a:custGeom>
                <a:avLst/>
                <a:gdLst>
                  <a:gd name="connsiteX0" fmla="*/ 571 w 189357"/>
                  <a:gd name="connsiteY0" fmla="*/ 186023 h 186023"/>
                  <a:gd name="connsiteX1" fmla="*/ 189357 w 189357"/>
                  <a:gd name="connsiteY1" fmla="*/ 152686 h 186023"/>
                  <a:gd name="connsiteX2" fmla="*/ 101155 w 189357"/>
                  <a:gd name="connsiteY2" fmla="*/ 0 h 186023"/>
                  <a:gd name="connsiteX3" fmla="*/ 101060 w 189357"/>
                  <a:gd name="connsiteY3" fmla="*/ 0 h 186023"/>
                  <a:gd name="connsiteX4" fmla="*/ 0 w 189357"/>
                  <a:gd name="connsiteY4" fmla="*/ 185071 h 186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357" h="186023">
                    <a:moveTo>
                      <a:pt x="571" y="186023"/>
                    </a:moveTo>
                    <a:lnTo>
                      <a:pt x="189357" y="152686"/>
                    </a:lnTo>
                    <a:lnTo>
                      <a:pt x="101155" y="0"/>
                    </a:lnTo>
                    <a:lnTo>
                      <a:pt x="101060" y="0"/>
                    </a:lnTo>
                    <a:lnTo>
                      <a:pt x="0" y="185071"/>
                    </a:lnTo>
                    <a:close/>
                  </a:path>
                </a:pathLst>
              </a:custGeom>
              <a:solidFill>
                <a:srgbClr val="3B67AE">
                  <a:alpha val="1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5" name="Forma Livre: Forma 54">
                <a:extLst>
                  <a:ext uri="{FF2B5EF4-FFF2-40B4-BE49-F238E27FC236}">
                    <a16:creationId xmlns:a16="http://schemas.microsoft.com/office/drawing/2014/main" id="{DFCD9ED0-65EA-44F7-97A1-453A314E692F}"/>
                  </a:ext>
                </a:extLst>
              </p:cNvPr>
              <p:cNvSpPr/>
              <p:nvPr/>
            </p:nvSpPr>
            <p:spPr>
              <a:xfrm>
                <a:off x="1724215" y="2782466"/>
                <a:ext cx="155162" cy="338328"/>
              </a:xfrm>
              <a:custGeom>
                <a:avLst/>
                <a:gdLst>
                  <a:gd name="connsiteX0" fmla="*/ 0 w 155162"/>
                  <a:gd name="connsiteY0" fmla="*/ 88487 h 338328"/>
                  <a:gd name="connsiteX1" fmla="*/ 144209 w 155162"/>
                  <a:gd name="connsiteY1" fmla="*/ 338328 h 338328"/>
                  <a:gd name="connsiteX2" fmla="*/ 155162 w 155162"/>
                  <a:gd name="connsiteY2" fmla="*/ 0 h 338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5162" h="338328">
                    <a:moveTo>
                      <a:pt x="0" y="88487"/>
                    </a:moveTo>
                    <a:lnTo>
                      <a:pt x="144209" y="338328"/>
                    </a:lnTo>
                    <a:lnTo>
                      <a:pt x="155162" y="0"/>
                    </a:lnTo>
                    <a:close/>
                  </a:path>
                </a:pathLst>
              </a:custGeom>
              <a:solidFill>
                <a:srgbClr val="3B67AE">
                  <a:alpha val="1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6" name="Forma Livre: Forma 55">
                <a:extLst>
                  <a:ext uri="{FF2B5EF4-FFF2-40B4-BE49-F238E27FC236}">
                    <a16:creationId xmlns:a16="http://schemas.microsoft.com/office/drawing/2014/main" id="{B436D0B7-204B-4ACE-9F08-59710D46BB54}"/>
                  </a:ext>
                </a:extLst>
              </p:cNvPr>
              <p:cNvSpPr/>
              <p:nvPr/>
            </p:nvSpPr>
            <p:spPr>
              <a:xfrm>
                <a:off x="1521523" y="2487667"/>
                <a:ext cx="181451" cy="178022"/>
              </a:xfrm>
              <a:custGeom>
                <a:avLst/>
                <a:gdLst>
                  <a:gd name="connsiteX0" fmla="*/ 0 w 181451"/>
                  <a:gd name="connsiteY0" fmla="*/ 32195 h 178022"/>
                  <a:gd name="connsiteX1" fmla="*/ 84201 w 181451"/>
                  <a:gd name="connsiteY1" fmla="*/ 178022 h 178022"/>
                  <a:gd name="connsiteX2" fmla="*/ 181451 w 181451"/>
                  <a:gd name="connsiteY2" fmla="*/ 0 h 178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1451" h="178022">
                    <a:moveTo>
                      <a:pt x="0" y="32195"/>
                    </a:moveTo>
                    <a:lnTo>
                      <a:pt x="84201" y="178022"/>
                    </a:lnTo>
                    <a:lnTo>
                      <a:pt x="181451" y="0"/>
                    </a:lnTo>
                    <a:close/>
                  </a:path>
                </a:pathLst>
              </a:custGeom>
              <a:solidFill>
                <a:srgbClr val="3B67AE">
                  <a:alpha val="1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7" name="Forma Livre: Forma 56">
                <a:extLst>
                  <a:ext uri="{FF2B5EF4-FFF2-40B4-BE49-F238E27FC236}">
                    <a16:creationId xmlns:a16="http://schemas.microsoft.com/office/drawing/2014/main" id="{3B7C1A73-D5E8-49A4-8C5E-D78CD0F5D80E}"/>
                  </a:ext>
                </a:extLst>
              </p:cNvPr>
              <p:cNvSpPr/>
              <p:nvPr/>
            </p:nvSpPr>
            <p:spPr>
              <a:xfrm>
                <a:off x="1619154" y="2627113"/>
                <a:ext cx="168401" cy="225552"/>
              </a:xfrm>
              <a:custGeom>
                <a:avLst/>
                <a:gdLst>
                  <a:gd name="connsiteX0" fmla="*/ 168402 w 168401"/>
                  <a:gd name="connsiteY0" fmla="*/ 0 h 225552"/>
                  <a:gd name="connsiteX1" fmla="*/ 0 w 168401"/>
                  <a:gd name="connsiteY1" fmla="*/ 61817 h 225552"/>
                  <a:gd name="connsiteX2" fmla="*/ 94488 w 168401"/>
                  <a:gd name="connsiteY2" fmla="*/ 225552 h 225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8401" h="225552">
                    <a:moveTo>
                      <a:pt x="168402" y="0"/>
                    </a:moveTo>
                    <a:lnTo>
                      <a:pt x="0" y="61817"/>
                    </a:lnTo>
                    <a:lnTo>
                      <a:pt x="94488" y="225552"/>
                    </a:lnTo>
                    <a:close/>
                  </a:path>
                </a:pathLst>
              </a:custGeom>
              <a:solidFill>
                <a:srgbClr val="3B67AE">
                  <a:alpha val="1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8" name="Forma Livre: Forma 57">
                <a:extLst>
                  <a:ext uri="{FF2B5EF4-FFF2-40B4-BE49-F238E27FC236}">
                    <a16:creationId xmlns:a16="http://schemas.microsoft.com/office/drawing/2014/main" id="{8DED04C5-5FB7-475A-BCE9-9509F2F08E03}"/>
                  </a:ext>
                </a:extLst>
              </p:cNvPr>
              <p:cNvSpPr/>
              <p:nvPr/>
            </p:nvSpPr>
            <p:spPr>
              <a:xfrm>
                <a:off x="37147" y="2699313"/>
                <a:ext cx="5055965" cy="2544701"/>
              </a:xfrm>
              <a:custGeom>
                <a:avLst/>
                <a:gdLst>
                  <a:gd name="connsiteX0" fmla="*/ 4590764 w 5055965"/>
                  <a:gd name="connsiteY0" fmla="*/ 2468118 h 2544701"/>
                  <a:gd name="connsiteX1" fmla="*/ 4505325 w 5055965"/>
                  <a:gd name="connsiteY1" fmla="*/ 2465070 h 2544701"/>
                  <a:gd name="connsiteX2" fmla="*/ 4505325 w 5055965"/>
                  <a:gd name="connsiteY2" fmla="*/ 1353788 h 2544701"/>
                  <a:gd name="connsiteX3" fmla="*/ 4506945 w 5055965"/>
                  <a:gd name="connsiteY3" fmla="*/ 1353788 h 2544701"/>
                  <a:gd name="connsiteX4" fmla="*/ 4506945 w 5055965"/>
                  <a:gd name="connsiteY4" fmla="*/ 994124 h 2544701"/>
                  <a:gd name="connsiteX5" fmla="*/ 4506945 w 5055965"/>
                  <a:gd name="connsiteY5" fmla="*/ 861441 h 2544701"/>
                  <a:gd name="connsiteX6" fmla="*/ 4506945 w 5055965"/>
                  <a:gd name="connsiteY6" fmla="*/ 450913 h 2544701"/>
                  <a:gd name="connsiteX7" fmla="*/ 4037648 w 5055965"/>
                  <a:gd name="connsiteY7" fmla="*/ 450913 h 2544701"/>
                  <a:gd name="connsiteX8" fmla="*/ 4037648 w 5055965"/>
                  <a:gd name="connsiteY8" fmla="*/ 446151 h 2544701"/>
                  <a:gd name="connsiteX9" fmla="*/ 3577876 w 5055965"/>
                  <a:gd name="connsiteY9" fmla="*/ 446151 h 2544701"/>
                  <a:gd name="connsiteX10" fmla="*/ 3577876 w 5055965"/>
                  <a:gd name="connsiteY10" fmla="*/ 608838 h 2544701"/>
                  <a:gd name="connsiteX11" fmla="*/ 3417285 w 5055965"/>
                  <a:gd name="connsiteY11" fmla="*/ 608838 h 2544701"/>
                  <a:gd name="connsiteX12" fmla="*/ 3417285 w 5055965"/>
                  <a:gd name="connsiteY12" fmla="*/ 613982 h 2544701"/>
                  <a:gd name="connsiteX13" fmla="*/ 2943225 w 5055965"/>
                  <a:gd name="connsiteY13" fmla="*/ 613982 h 2544701"/>
                  <a:gd name="connsiteX14" fmla="*/ 2943225 w 5055965"/>
                  <a:gd name="connsiteY14" fmla="*/ 608838 h 2544701"/>
                  <a:gd name="connsiteX15" fmla="*/ 2648807 w 5055965"/>
                  <a:gd name="connsiteY15" fmla="*/ 608838 h 2544701"/>
                  <a:gd name="connsiteX16" fmla="*/ 2648807 w 5055965"/>
                  <a:gd name="connsiteY16" fmla="*/ 745808 h 2544701"/>
                  <a:gd name="connsiteX17" fmla="*/ 2370487 w 5055965"/>
                  <a:gd name="connsiteY17" fmla="*/ 745808 h 2544701"/>
                  <a:gd name="connsiteX18" fmla="*/ 2370487 w 5055965"/>
                  <a:gd name="connsiteY18" fmla="*/ 515779 h 2544701"/>
                  <a:gd name="connsiteX19" fmla="*/ 2370487 w 5055965"/>
                  <a:gd name="connsiteY19" fmla="*/ 515779 h 2544701"/>
                  <a:gd name="connsiteX20" fmla="*/ 2370487 w 5055965"/>
                  <a:gd name="connsiteY20" fmla="*/ 277463 h 2544701"/>
                  <a:gd name="connsiteX21" fmla="*/ 2370487 w 5055965"/>
                  <a:gd name="connsiteY21" fmla="*/ 2381 h 2544701"/>
                  <a:gd name="connsiteX22" fmla="*/ 2370487 w 5055965"/>
                  <a:gd name="connsiteY22" fmla="*/ 0 h 2544701"/>
                  <a:gd name="connsiteX23" fmla="*/ 2368106 w 5055965"/>
                  <a:gd name="connsiteY23" fmla="*/ 2381 h 2544701"/>
                  <a:gd name="connsiteX24" fmla="*/ 2095405 w 5055965"/>
                  <a:gd name="connsiteY24" fmla="*/ 2381 h 2544701"/>
                  <a:gd name="connsiteX25" fmla="*/ 2095405 w 5055965"/>
                  <a:gd name="connsiteY25" fmla="*/ 275082 h 2544701"/>
                  <a:gd name="connsiteX26" fmla="*/ 2004346 w 5055965"/>
                  <a:gd name="connsiteY26" fmla="*/ 366141 h 2544701"/>
                  <a:gd name="connsiteX27" fmla="*/ 1995964 w 5055965"/>
                  <a:gd name="connsiteY27" fmla="*/ 346138 h 2544701"/>
                  <a:gd name="connsiteX28" fmla="*/ 1851470 w 5055965"/>
                  <a:gd name="connsiteY28" fmla="*/ 95821 h 2544701"/>
                  <a:gd name="connsiteX29" fmla="*/ 1840421 w 5055965"/>
                  <a:gd name="connsiteY29" fmla="*/ 436817 h 2544701"/>
                  <a:gd name="connsiteX30" fmla="*/ 1846612 w 5055965"/>
                  <a:gd name="connsiteY30" fmla="*/ 446056 h 2544701"/>
                  <a:gd name="connsiteX31" fmla="*/ 1441609 w 5055965"/>
                  <a:gd name="connsiteY31" fmla="*/ 446056 h 2544701"/>
                  <a:gd name="connsiteX32" fmla="*/ 1441609 w 5055965"/>
                  <a:gd name="connsiteY32" fmla="*/ 861346 h 2544701"/>
                  <a:gd name="connsiteX33" fmla="*/ 1107567 w 5055965"/>
                  <a:gd name="connsiteY33" fmla="*/ 861346 h 2544701"/>
                  <a:gd name="connsiteX34" fmla="*/ 1107567 w 5055965"/>
                  <a:gd name="connsiteY34" fmla="*/ 608743 h 2544701"/>
                  <a:gd name="connsiteX35" fmla="*/ 1107567 w 5055965"/>
                  <a:gd name="connsiteY35" fmla="*/ 397288 h 2544701"/>
                  <a:gd name="connsiteX36" fmla="*/ 760000 w 5055965"/>
                  <a:gd name="connsiteY36" fmla="*/ 397288 h 2544701"/>
                  <a:gd name="connsiteX37" fmla="*/ 104966 w 5055965"/>
                  <a:gd name="connsiteY37" fmla="*/ 397288 h 2544701"/>
                  <a:gd name="connsiteX38" fmla="*/ 0 w 5055965"/>
                  <a:gd name="connsiteY38" fmla="*/ 502349 h 2544701"/>
                  <a:gd name="connsiteX39" fmla="*/ 0 w 5055965"/>
                  <a:gd name="connsiteY39" fmla="*/ 503777 h 2544701"/>
                  <a:gd name="connsiteX40" fmla="*/ 104966 w 5055965"/>
                  <a:gd name="connsiteY40" fmla="*/ 608838 h 2544701"/>
                  <a:gd name="connsiteX41" fmla="*/ 760000 w 5055965"/>
                  <a:gd name="connsiteY41" fmla="*/ 608838 h 2544701"/>
                  <a:gd name="connsiteX42" fmla="*/ 760000 w 5055965"/>
                  <a:gd name="connsiteY42" fmla="*/ 861441 h 2544701"/>
                  <a:gd name="connsiteX43" fmla="*/ 760000 w 5055965"/>
                  <a:gd name="connsiteY43" fmla="*/ 909066 h 2544701"/>
                  <a:gd name="connsiteX44" fmla="*/ 760000 w 5055965"/>
                  <a:gd name="connsiteY44" fmla="*/ 1353788 h 2544701"/>
                  <a:gd name="connsiteX45" fmla="*/ 760000 w 5055965"/>
                  <a:gd name="connsiteY45" fmla="*/ 2465165 h 2544701"/>
                  <a:gd name="connsiteX46" fmla="*/ 674561 w 5055965"/>
                  <a:gd name="connsiteY46" fmla="*/ 2468213 h 2544701"/>
                  <a:gd name="connsiteX47" fmla="*/ 209360 w 5055965"/>
                  <a:gd name="connsiteY47" fmla="*/ 2501837 h 2544701"/>
                  <a:gd name="connsiteX48" fmla="*/ 674561 w 5055965"/>
                  <a:gd name="connsiteY48" fmla="*/ 2535460 h 2544701"/>
                  <a:gd name="connsiteX49" fmla="*/ 1139762 w 5055965"/>
                  <a:gd name="connsiteY49" fmla="*/ 2544699 h 2544701"/>
                  <a:gd name="connsiteX50" fmla="*/ 1604963 w 5055965"/>
                  <a:gd name="connsiteY50" fmla="*/ 2535555 h 2544701"/>
                  <a:gd name="connsiteX51" fmla="*/ 2070164 w 5055965"/>
                  <a:gd name="connsiteY51" fmla="*/ 2501837 h 2544701"/>
                  <a:gd name="connsiteX52" fmla="*/ 1604963 w 5055965"/>
                  <a:gd name="connsiteY52" fmla="*/ 2468118 h 2544701"/>
                  <a:gd name="connsiteX53" fmla="*/ 1519523 w 5055965"/>
                  <a:gd name="connsiteY53" fmla="*/ 2465070 h 2544701"/>
                  <a:gd name="connsiteX54" fmla="*/ 1519523 w 5055965"/>
                  <a:gd name="connsiteY54" fmla="*/ 1353788 h 2544701"/>
                  <a:gd name="connsiteX55" fmla="*/ 3745802 w 5055965"/>
                  <a:gd name="connsiteY55" fmla="*/ 1353788 h 2544701"/>
                  <a:gd name="connsiteX56" fmla="*/ 3745802 w 5055965"/>
                  <a:gd name="connsiteY56" fmla="*/ 2465165 h 2544701"/>
                  <a:gd name="connsiteX57" fmla="*/ 3660362 w 5055965"/>
                  <a:gd name="connsiteY57" fmla="*/ 2468213 h 2544701"/>
                  <a:gd name="connsiteX58" fmla="*/ 3195161 w 5055965"/>
                  <a:gd name="connsiteY58" fmla="*/ 2501837 h 2544701"/>
                  <a:gd name="connsiteX59" fmla="*/ 3660362 w 5055965"/>
                  <a:gd name="connsiteY59" fmla="*/ 2535460 h 2544701"/>
                  <a:gd name="connsiteX60" fmla="*/ 4125563 w 5055965"/>
                  <a:gd name="connsiteY60" fmla="*/ 2544699 h 2544701"/>
                  <a:gd name="connsiteX61" fmla="*/ 4590764 w 5055965"/>
                  <a:gd name="connsiteY61" fmla="*/ 2535555 h 2544701"/>
                  <a:gd name="connsiteX62" fmla="*/ 5055966 w 5055965"/>
                  <a:gd name="connsiteY62" fmla="*/ 2501837 h 2544701"/>
                  <a:gd name="connsiteX63" fmla="*/ 4590764 w 5055965"/>
                  <a:gd name="connsiteY63" fmla="*/ 2468118 h 2544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55965" h="2544701">
                    <a:moveTo>
                      <a:pt x="4590764" y="2468118"/>
                    </a:moveTo>
                    <a:cubicBezTo>
                      <a:pt x="4562285" y="2466975"/>
                      <a:pt x="4533805" y="2466023"/>
                      <a:pt x="4505325" y="2465070"/>
                    </a:cubicBezTo>
                    <a:lnTo>
                      <a:pt x="4505325" y="1353788"/>
                    </a:lnTo>
                    <a:lnTo>
                      <a:pt x="4506945" y="1353788"/>
                    </a:lnTo>
                    <a:lnTo>
                      <a:pt x="4506945" y="994124"/>
                    </a:lnTo>
                    <a:lnTo>
                      <a:pt x="4506945" y="861441"/>
                    </a:lnTo>
                    <a:lnTo>
                      <a:pt x="4506945" y="450913"/>
                    </a:lnTo>
                    <a:lnTo>
                      <a:pt x="4037648" y="450913"/>
                    </a:lnTo>
                    <a:lnTo>
                      <a:pt x="4037648" y="446151"/>
                    </a:lnTo>
                    <a:lnTo>
                      <a:pt x="3577876" y="446151"/>
                    </a:lnTo>
                    <a:lnTo>
                      <a:pt x="3577876" y="608838"/>
                    </a:lnTo>
                    <a:lnTo>
                      <a:pt x="3417285" y="608838"/>
                    </a:lnTo>
                    <a:lnTo>
                      <a:pt x="3417285" y="613982"/>
                    </a:lnTo>
                    <a:lnTo>
                      <a:pt x="2943225" y="613982"/>
                    </a:lnTo>
                    <a:lnTo>
                      <a:pt x="2943225" y="608838"/>
                    </a:lnTo>
                    <a:lnTo>
                      <a:pt x="2648807" y="608838"/>
                    </a:lnTo>
                    <a:lnTo>
                      <a:pt x="2648807" y="745808"/>
                    </a:lnTo>
                    <a:lnTo>
                      <a:pt x="2370487" y="745808"/>
                    </a:lnTo>
                    <a:lnTo>
                      <a:pt x="2370487" y="515779"/>
                    </a:lnTo>
                    <a:lnTo>
                      <a:pt x="2370487" y="515779"/>
                    </a:lnTo>
                    <a:lnTo>
                      <a:pt x="2370487" y="277463"/>
                    </a:lnTo>
                    <a:lnTo>
                      <a:pt x="2370487" y="2381"/>
                    </a:lnTo>
                    <a:lnTo>
                      <a:pt x="2370487" y="0"/>
                    </a:lnTo>
                    <a:lnTo>
                      <a:pt x="2368106" y="2381"/>
                    </a:lnTo>
                    <a:lnTo>
                      <a:pt x="2095405" y="2381"/>
                    </a:lnTo>
                    <a:lnTo>
                      <a:pt x="2095405" y="275082"/>
                    </a:lnTo>
                    <a:lnTo>
                      <a:pt x="2004346" y="366141"/>
                    </a:lnTo>
                    <a:cubicBezTo>
                      <a:pt x="2002346" y="359283"/>
                      <a:pt x="1999679" y="352616"/>
                      <a:pt x="1995964" y="346138"/>
                    </a:cubicBezTo>
                    <a:lnTo>
                      <a:pt x="1851470" y="95821"/>
                    </a:lnTo>
                    <a:lnTo>
                      <a:pt x="1840421" y="436817"/>
                    </a:lnTo>
                    <a:cubicBezTo>
                      <a:pt x="1842326" y="440055"/>
                      <a:pt x="1844421" y="443103"/>
                      <a:pt x="1846612" y="446056"/>
                    </a:cubicBezTo>
                    <a:lnTo>
                      <a:pt x="1441609" y="446056"/>
                    </a:lnTo>
                    <a:lnTo>
                      <a:pt x="1441609" y="861346"/>
                    </a:lnTo>
                    <a:lnTo>
                      <a:pt x="1107567" y="861346"/>
                    </a:lnTo>
                    <a:lnTo>
                      <a:pt x="1107567" y="608743"/>
                    </a:lnTo>
                    <a:lnTo>
                      <a:pt x="1107567" y="397288"/>
                    </a:lnTo>
                    <a:lnTo>
                      <a:pt x="760000" y="397288"/>
                    </a:lnTo>
                    <a:lnTo>
                      <a:pt x="104966" y="397288"/>
                    </a:lnTo>
                    <a:cubicBezTo>
                      <a:pt x="46958" y="397288"/>
                      <a:pt x="0" y="444341"/>
                      <a:pt x="0" y="502349"/>
                    </a:cubicBezTo>
                    <a:lnTo>
                      <a:pt x="0" y="503777"/>
                    </a:lnTo>
                    <a:cubicBezTo>
                      <a:pt x="0" y="561784"/>
                      <a:pt x="47054" y="608838"/>
                      <a:pt x="104966" y="608838"/>
                    </a:cubicBezTo>
                    <a:lnTo>
                      <a:pt x="760000" y="608838"/>
                    </a:lnTo>
                    <a:lnTo>
                      <a:pt x="760000" y="861441"/>
                    </a:lnTo>
                    <a:lnTo>
                      <a:pt x="760000" y="909066"/>
                    </a:lnTo>
                    <a:lnTo>
                      <a:pt x="760000" y="1353788"/>
                    </a:lnTo>
                    <a:lnTo>
                      <a:pt x="760000" y="2465165"/>
                    </a:lnTo>
                    <a:cubicBezTo>
                      <a:pt x="731520" y="2466118"/>
                      <a:pt x="703040" y="2466975"/>
                      <a:pt x="674561" y="2468213"/>
                    </a:cubicBezTo>
                    <a:cubicBezTo>
                      <a:pt x="519494" y="2474881"/>
                      <a:pt x="364427" y="2484025"/>
                      <a:pt x="209360" y="2501837"/>
                    </a:cubicBezTo>
                    <a:cubicBezTo>
                      <a:pt x="364427" y="2519553"/>
                      <a:pt x="519494" y="2528792"/>
                      <a:pt x="674561" y="2535460"/>
                    </a:cubicBezTo>
                    <a:cubicBezTo>
                      <a:pt x="829628" y="2541746"/>
                      <a:pt x="984695" y="2544699"/>
                      <a:pt x="1139762" y="2544699"/>
                    </a:cubicBezTo>
                    <a:cubicBezTo>
                      <a:pt x="1294829" y="2544794"/>
                      <a:pt x="1449896" y="2541842"/>
                      <a:pt x="1604963" y="2535555"/>
                    </a:cubicBezTo>
                    <a:cubicBezTo>
                      <a:pt x="1760029" y="2528983"/>
                      <a:pt x="1915097" y="2519744"/>
                      <a:pt x="2070164" y="2501837"/>
                    </a:cubicBezTo>
                    <a:cubicBezTo>
                      <a:pt x="1915097" y="2484025"/>
                      <a:pt x="1760029" y="2474786"/>
                      <a:pt x="1604963" y="2468118"/>
                    </a:cubicBezTo>
                    <a:cubicBezTo>
                      <a:pt x="1576483" y="2466975"/>
                      <a:pt x="1548003" y="2466023"/>
                      <a:pt x="1519523" y="2465070"/>
                    </a:cubicBezTo>
                    <a:lnTo>
                      <a:pt x="1519523" y="1353788"/>
                    </a:lnTo>
                    <a:lnTo>
                      <a:pt x="3745802" y="1353788"/>
                    </a:lnTo>
                    <a:lnTo>
                      <a:pt x="3745802" y="2465165"/>
                    </a:lnTo>
                    <a:cubicBezTo>
                      <a:pt x="3717322" y="2466118"/>
                      <a:pt x="3688842" y="2466975"/>
                      <a:pt x="3660362" y="2468213"/>
                    </a:cubicBezTo>
                    <a:cubicBezTo>
                      <a:pt x="3505295" y="2474881"/>
                      <a:pt x="3350228" y="2484025"/>
                      <a:pt x="3195161" y="2501837"/>
                    </a:cubicBezTo>
                    <a:cubicBezTo>
                      <a:pt x="3350228" y="2519553"/>
                      <a:pt x="3505295" y="2528792"/>
                      <a:pt x="3660362" y="2535460"/>
                    </a:cubicBezTo>
                    <a:cubicBezTo>
                      <a:pt x="3815429" y="2541746"/>
                      <a:pt x="3970496" y="2544699"/>
                      <a:pt x="4125563" y="2544699"/>
                    </a:cubicBezTo>
                    <a:cubicBezTo>
                      <a:pt x="4280630" y="2544794"/>
                      <a:pt x="4435697" y="2541842"/>
                      <a:pt x="4590764" y="2535555"/>
                    </a:cubicBezTo>
                    <a:cubicBezTo>
                      <a:pt x="4745832" y="2528983"/>
                      <a:pt x="4900898" y="2519744"/>
                      <a:pt x="5055966" y="2501837"/>
                    </a:cubicBezTo>
                    <a:cubicBezTo>
                      <a:pt x="4900994" y="2483930"/>
                      <a:pt x="4745926" y="2474690"/>
                      <a:pt x="4590764" y="2468118"/>
                    </a:cubicBezTo>
                    <a:close/>
                  </a:path>
                </a:pathLst>
              </a:custGeom>
              <a:solidFill>
                <a:srgbClr val="3B67AE">
                  <a:alpha val="1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9" name="Forma Livre: Forma 58">
                <a:extLst>
                  <a:ext uri="{FF2B5EF4-FFF2-40B4-BE49-F238E27FC236}">
                    <a16:creationId xmlns:a16="http://schemas.microsoft.com/office/drawing/2014/main" id="{08D65291-7864-4115-8A4D-CE9BD994F0F5}"/>
                  </a:ext>
                </a:extLst>
              </p:cNvPr>
              <p:cNvSpPr/>
              <p:nvPr/>
            </p:nvSpPr>
            <p:spPr>
              <a:xfrm>
                <a:off x="1447837" y="2201346"/>
                <a:ext cx="163220" cy="183070"/>
              </a:xfrm>
              <a:custGeom>
                <a:avLst/>
                <a:gdLst>
                  <a:gd name="connsiteX0" fmla="*/ 1486 w 163220"/>
                  <a:gd name="connsiteY0" fmla="*/ 183071 h 183070"/>
                  <a:gd name="connsiteX1" fmla="*/ 162268 w 163220"/>
                  <a:gd name="connsiteY1" fmla="*/ 116110 h 183070"/>
                  <a:gd name="connsiteX2" fmla="*/ 163221 w 163220"/>
                  <a:gd name="connsiteY2" fmla="*/ 114395 h 183070"/>
                  <a:gd name="connsiteX3" fmla="*/ 135408 w 163220"/>
                  <a:gd name="connsiteY3" fmla="*/ 88868 h 183070"/>
                  <a:gd name="connsiteX4" fmla="*/ 135408 w 163220"/>
                  <a:gd name="connsiteY4" fmla="*/ 88868 h 183070"/>
                  <a:gd name="connsiteX5" fmla="*/ 135408 w 163220"/>
                  <a:gd name="connsiteY5" fmla="*/ 88868 h 183070"/>
                  <a:gd name="connsiteX6" fmla="*/ 92450 w 163220"/>
                  <a:gd name="connsiteY6" fmla="*/ 76581 h 183070"/>
                  <a:gd name="connsiteX7" fmla="*/ 48921 w 163220"/>
                  <a:gd name="connsiteY7" fmla="*/ 0 h 183070"/>
                  <a:gd name="connsiteX8" fmla="*/ 47587 w 163220"/>
                  <a:gd name="connsiteY8" fmla="*/ 191 h 183070"/>
                  <a:gd name="connsiteX9" fmla="*/ 820 w 163220"/>
                  <a:gd name="connsiteY9" fmla="*/ 123254 h 183070"/>
                  <a:gd name="connsiteX10" fmla="*/ 6535 w 163220"/>
                  <a:gd name="connsiteY10" fmla="*/ 132969 h 183070"/>
                  <a:gd name="connsiteX11" fmla="*/ 1486 w 163220"/>
                  <a:gd name="connsiteY11" fmla="*/ 183071 h 183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3220" h="183070">
                    <a:moveTo>
                      <a:pt x="1486" y="183071"/>
                    </a:moveTo>
                    <a:lnTo>
                      <a:pt x="162268" y="116110"/>
                    </a:lnTo>
                    <a:lnTo>
                      <a:pt x="163221" y="114395"/>
                    </a:lnTo>
                    <a:cubicBezTo>
                      <a:pt x="155696" y="103918"/>
                      <a:pt x="146266" y="95155"/>
                      <a:pt x="135408" y="88868"/>
                    </a:cubicBezTo>
                    <a:lnTo>
                      <a:pt x="135408" y="88868"/>
                    </a:lnTo>
                    <a:lnTo>
                      <a:pt x="135408" y="88868"/>
                    </a:lnTo>
                    <a:cubicBezTo>
                      <a:pt x="122549" y="81344"/>
                      <a:pt x="107785" y="77057"/>
                      <a:pt x="92450" y="76581"/>
                    </a:cubicBezTo>
                    <a:lnTo>
                      <a:pt x="48921" y="0"/>
                    </a:lnTo>
                    <a:lnTo>
                      <a:pt x="47587" y="191"/>
                    </a:lnTo>
                    <a:lnTo>
                      <a:pt x="820" y="123254"/>
                    </a:lnTo>
                    <a:lnTo>
                      <a:pt x="6535" y="132969"/>
                    </a:lnTo>
                    <a:cubicBezTo>
                      <a:pt x="58" y="149066"/>
                      <a:pt x="-1562" y="166497"/>
                      <a:pt x="1486" y="183071"/>
                    </a:cubicBezTo>
                    <a:close/>
                  </a:path>
                </a:pathLst>
              </a:custGeom>
              <a:solidFill>
                <a:srgbClr val="3B67AE">
                  <a:alpha val="1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0" name="Forma Livre: Forma 59">
                <a:extLst>
                  <a:ext uri="{FF2B5EF4-FFF2-40B4-BE49-F238E27FC236}">
                    <a16:creationId xmlns:a16="http://schemas.microsoft.com/office/drawing/2014/main" id="{9FDC8A87-2CBF-4FDC-A6D9-FAE430BBB51C}"/>
                  </a:ext>
                </a:extLst>
              </p:cNvPr>
              <p:cNvSpPr/>
              <p:nvPr/>
            </p:nvSpPr>
            <p:spPr>
              <a:xfrm>
                <a:off x="1720595" y="2633876"/>
                <a:ext cx="155352" cy="228123"/>
              </a:xfrm>
              <a:custGeom>
                <a:avLst/>
                <a:gdLst>
                  <a:gd name="connsiteX0" fmla="*/ 0 w 155352"/>
                  <a:gd name="connsiteY0" fmla="*/ 228124 h 228123"/>
                  <a:gd name="connsiteX1" fmla="*/ 155353 w 155352"/>
                  <a:gd name="connsiteY1" fmla="*/ 139637 h 228123"/>
                  <a:gd name="connsiteX2" fmla="*/ 74771 w 155352"/>
                  <a:gd name="connsiteY2" fmla="*/ 0 h 228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5352" h="228123">
                    <a:moveTo>
                      <a:pt x="0" y="228124"/>
                    </a:moveTo>
                    <a:lnTo>
                      <a:pt x="155353" y="139637"/>
                    </a:lnTo>
                    <a:lnTo>
                      <a:pt x="74771" y="0"/>
                    </a:lnTo>
                    <a:close/>
                  </a:path>
                </a:pathLst>
              </a:custGeom>
              <a:solidFill>
                <a:srgbClr val="3B67AE">
                  <a:alpha val="15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769458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31;g1db9fef495d_1_128"/>
          <p:cNvSpPr txBox="1"/>
          <p:nvPr userDrawn="1"/>
        </p:nvSpPr>
        <p:spPr>
          <a:xfrm>
            <a:off x="500050" y="1348918"/>
            <a:ext cx="11337000" cy="589865"/>
          </a:xfrm>
          <a:prstGeom prst="rect">
            <a:avLst/>
          </a:prstGeom>
          <a:solidFill>
            <a:srgbClr val="00D000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>
              <a:spcBef>
                <a:spcPts val="1000"/>
              </a:spcBef>
            </a:pPr>
            <a:r>
              <a:rPr lang="pt-B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pt-BR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xxxxx</a:t>
            </a:r>
            <a:endParaRPr lang="pt-BR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" name="Google Shape;524;g1db9fef495d_1_128"/>
          <p:cNvGrpSpPr/>
          <p:nvPr userDrawn="1"/>
        </p:nvGrpSpPr>
        <p:grpSpPr>
          <a:xfrm>
            <a:off x="0" y="6084932"/>
            <a:ext cx="9276858" cy="782027"/>
            <a:chOff x="0" y="6502400"/>
            <a:chExt cx="11959629" cy="355500"/>
          </a:xfrm>
        </p:grpSpPr>
        <p:sp>
          <p:nvSpPr>
            <p:cNvPr id="8" name="Google Shape;525;g1db9fef495d_1_128"/>
            <p:cNvSpPr/>
            <p:nvPr/>
          </p:nvSpPr>
          <p:spPr>
            <a:xfrm>
              <a:off x="0" y="6502400"/>
              <a:ext cx="2989800" cy="355500"/>
            </a:xfrm>
            <a:prstGeom prst="rect">
              <a:avLst/>
            </a:prstGeom>
            <a:solidFill>
              <a:srgbClr val="183E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526;g1db9fef495d_1_128"/>
            <p:cNvSpPr/>
            <p:nvPr/>
          </p:nvSpPr>
          <p:spPr>
            <a:xfrm>
              <a:off x="2989943" y="6502400"/>
              <a:ext cx="2989800" cy="355500"/>
            </a:xfrm>
            <a:prstGeom prst="rect">
              <a:avLst/>
            </a:prstGeom>
            <a:solidFill>
              <a:srgbClr val="00C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527;g1db9fef495d_1_128"/>
            <p:cNvSpPr/>
            <p:nvPr/>
          </p:nvSpPr>
          <p:spPr>
            <a:xfrm>
              <a:off x="5979886" y="6502400"/>
              <a:ext cx="2989800" cy="3555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528;g1db9fef495d_1_128"/>
            <p:cNvSpPr/>
            <p:nvPr/>
          </p:nvSpPr>
          <p:spPr>
            <a:xfrm>
              <a:off x="8969829" y="6502400"/>
              <a:ext cx="2989800" cy="355500"/>
            </a:xfrm>
            <a:prstGeom prst="rect">
              <a:avLst/>
            </a:prstGeom>
            <a:solidFill>
              <a:srgbClr val="FFD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" name="Google Shape;529;g1db9fef495d_1_128"/>
          <p:cNvPicPr preferRelativeResize="0"/>
          <p:nvPr userDrawn="1"/>
        </p:nvPicPr>
        <p:blipFill rotWithShape="1">
          <a:blip r:embed="rId2">
            <a:alphaModFix/>
          </a:blip>
          <a:srcRect t="1224"/>
          <a:stretch/>
        </p:blipFill>
        <p:spPr>
          <a:xfrm>
            <a:off x="8966200" y="6084932"/>
            <a:ext cx="3225799" cy="77306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530;g1db9fef495d_1_128"/>
          <p:cNvSpPr txBox="1"/>
          <p:nvPr userDrawn="1"/>
        </p:nvSpPr>
        <p:spPr>
          <a:xfrm>
            <a:off x="0" y="0"/>
            <a:ext cx="12192000" cy="1302900"/>
          </a:xfrm>
          <a:prstGeom prst="rect">
            <a:avLst/>
          </a:prstGeom>
          <a:solidFill>
            <a:srgbClr val="FFD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E3E3E"/>
              </a:buClr>
              <a:buSzPts val="3600"/>
              <a:buFont typeface="Calibri"/>
              <a:buNone/>
            </a:pPr>
            <a:r>
              <a:rPr lang="pt-BR" sz="4100" b="1" dirty="0" smtClean="0">
                <a:solidFill>
                  <a:srgbClr val="3E3E3E"/>
                </a:solidFill>
                <a:latin typeface="Calibri"/>
                <a:ea typeface="Calibri"/>
                <a:cs typeface="Calibri"/>
                <a:sym typeface="Calibri"/>
              </a:rPr>
              <a:t>XXXX</a:t>
            </a:r>
            <a:endParaRPr sz="3600" b="1" dirty="0">
              <a:solidFill>
                <a:srgbClr val="3E3E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536;g1db9fef495d_1_128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775" y="126850"/>
            <a:ext cx="1106163" cy="104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84509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1_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524;g1db9fef495d_1_128"/>
          <p:cNvGrpSpPr/>
          <p:nvPr userDrawn="1"/>
        </p:nvGrpSpPr>
        <p:grpSpPr>
          <a:xfrm>
            <a:off x="0" y="6084932"/>
            <a:ext cx="9276858" cy="782027"/>
            <a:chOff x="0" y="6502400"/>
            <a:chExt cx="11959629" cy="355500"/>
          </a:xfrm>
        </p:grpSpPr>
        <p:sp>
          <p:nvSpPr>
            <p:cNvPr id="8" name="Google Shape;525;g1db9fef495d_1_128"/>
            <p:cNvSpPr/>
            <p:nvPr/>
          </p:nvSpPr>
          <p:spPr>
            <a:xfrm>
              <a:off x="0" y="6502400"/>
              <a:ext cx="2989800" cy="355500"/>
            </a:xfrm>
            <a:prstGeom prst="rect">
              <a:avLst/>
            </a:prstGeom>
            <a:solidFill>
              <a:srgbClr val="183E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526;g1db9fef495d_1_128"/>
            <p:cNvSpPr/>
            <p:nvPr/>
          </p:nvSpPr>
          <p:spPr>
            <a:xfrm>
              <a:off x="2989943" y="6502400"/>
              <a:ext cx="2989800" cy="355500"/>
            </a:xfrm>
            <a:prstGeom prst="rect">
              <a:avLst/>
            </a:prstGeom>
            <a:solidFill>
              <a:srgbClr val="00C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527;g1db9fef495d_1_128"/>
            <p:cNvSpPr/>
            <p:nvPr/>
          </p:nvSpPr>
          <p:spPr>
            <a:xfrm>
              <a:off x="5979886" y="6502400"/>
              <a:ext cx="2989800" cy="3555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528;g1db9fef495d_1_128"/>
            <p:cNvSpPr/>
            <p:nvPr/>
          </p:nvSpPr>
          <p:spPr>
            <a:xfrm>
              <a:off x="8969829" y="6502400"/>
              <a:ext cx="2989800" cy="355500"/>
            </a:xfrm>
            <a:prstGeom prst="rect">
              <a:avLst/>
            </a:prstGeom>
            <a:solidFill>
              <a:srgbClr val="FFD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" name="Google Shape;529;g1db9fef495d_1_128"/>
          <p:cNvPicPr preferRelativeResize="0"/>
          <p:nvPr userDrawn="1"/>
        </p:nvPicPr>
        <p:blipFill rotWithShape="1">
          <a:blip r:embed="rId2">
            <a:alphaModFix/>
          </a:blip>
          <a:srcRect t="1224"/>
          <a:stretch/>
        </p:blipFill>
        <p:spPr>
          <a:xfrm>
            <a:off x="8966200" y="6084932"/>
            <a:ext cx="3225799" cy="77306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530;g1db9fef495d_1_128"/>
          <p:cNvSpPr txBox="1"/>
          <p:nvPr userDrawn="1"/>
        </p:nvSpPr>
        <p:spPr>
          <a:xfrm>
            <a:off x="0" y="0"/>
            <a:ext cx="12192000" cy="1302900"/>
          </a:xfrm>
          <a:prstGeom prst="rect">
            <a:avLst/>
          </a:prstGeom>
          <a:solidFill>
            <a:srgbClr val="FFD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E3E3E"/>
              </a:buClr>
              <a:buSzPts val="3600"/>
              <a:buFont typeface="Calibri"/>
              <a:buNone/>
            </a:pPr>
            <a:endParaRPr sz="3600" b="1" dirty="0">
              <a:solidFill>
                <a:srgbClr val="3E3E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52105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1_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524;g1db9fef495d_1_128"/>
          <p:cNvGrpSpPr/>
          <p:nvPr userDrawn="1"/>
        </p:nvGrpSpPr>
        <p:grpSpPr>
          <a:xfrm>
            <a:off x="0" y="6084932"/>
            <a:ext cx="9276858" cy="782027"/>
            <a:chOff x="0" y="6502400"/>
            <a:chExt cx="11959629" cy="355500"/>
          </a:xfrm>
        </p:grpSpPr>
        <p:sp>
          <p:nvSpPr>
            <p:cNvPr id="8" name="Google Shape;525;g1db9fef495d_1_128"/>
            <p:cNvSpPr/>
            <p:nvPr/>
          </p:nvSpPr>
          <p:spPr>
            <a:xfrm>
              <a:off x="0" y="6502400"/>
              <a:ext cx="2989800" cy="355500"/>
            </a:xfrm>
            <a:prstGeom prst="rect">
              <a:avLst/>
            </a:prstGeom>
            <a:solidFill>
              <a:srgbClr val="183E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526;g1db9fef495d_1_128"/>
            <p:cNvSpPr/>
            <p:nvPr/>
          </p:nvSpPr>
          <p:spPr>
            <a:xfrm>
              <a:off x="2989943" y="6502400"/>
              <a:ext cx="2989800" cy="355500"/>
            </a:xfrm>
            <a:prstGeom prst="rect">
              <a:avLst/>
            </a:prstGeom>
            <a:solidFill>
              <a:srgbClr val="00C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527;g1db9fef495d_1_128"/>
            <p:cNvSpPr/>
            <p:nvPr/>
          </p:nvSpPr>
          <p:spPr>
            <a:xfrm>
              <a:off x="5979886" y="6502400"/>
              <a:ext cx="2989800" cy="3555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528;g1db9fef495d_1_128"/>
            <p:cNvSpPr/>
            <p:nvPr/>
          </p:nvSpPr>
          <p:spPr>
            <a:xfrm>
              <a:off x="8969829" y="6502400"/>
              <a:ext cx="2989800" cy="355500"/>
            </a:xfrm>
            <a:prstGeom prst="rect">
              <a:avLst/>
            </a:prstGeom>
            <a:solidFill>
              <a:srgbClr val="FFD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" name="Google Shape;529;g1db9fef495d_1_128"/>
          <p:cNvPicPr preferRelativeResize="0"/>
          <p:nvPr userDrawn="1"/>
        </p:nvPicPr>
        <p:blipFill rotWithShape="1">
          <a:blip r:embed="rId2">
            <a:alphaModFix/>
          </a:blip>
          <a:srcRect t="1224"/>
          <a:stretch/>
        </p:blipFill>
        <p:spPr>
          <a:xfrm>
            <a:off x="8966200" y="6084932"/>
            <a:ext cx="3225799" cy="773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89421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26209FB0-A258-5E4C-90E3-6F86A57A9E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427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D82E45F8-F713-224B-AB64-110AE8882B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886"/>
            <a:ext cx="12192000" cy="6858000"/>
          </a:xfrm>
          <a:prstGeom prst="rect">
            <a:avLst/>
          </a:prstGeom>
        </p:spPr>
      </p:pic>
      <p:grpSp>
        <p:nvGrpSpPr>
          <p:cNvPr id="3" name="Gráfico 3">
            <a:extLst>
              <a:ext uri="{FF2B5EF4-FFF2-40B4-BE49-F238E27FC236}">
                <a16:creationId xmlns:a16="http://schemas.microsoft.com/office/drawing/2014/main" id="{D532A44D-DCE1-4BA0-9EF0-AC29287CBC14}"/>
              </a:ext>
            </a:extLst>
          </p:cNvPr>
          <p:cNvGrpSpPr/>
          <p:nvPr userDrawn="1"/>
        </p:nvGrpSpPr>
        <p:grpSpPr>
          <a:xfrm>
            <a:off x="547668" y="425747"/>
            <a:ext cx="5400000" cy="5400000"/>
            <a:chOff x="5931015" y="184641"/>
            <a:chExt cx="5830349" cy="5830349"/>
          </a:xfrm>
        </p:grpSpPr>
        <p:sp>
          <p:nvSpPr>
            <p:cNvPr id="4" name="Forma Livre: Forma 2">
              <a:extLst>
                <a:ext uri="{FF2B5EF4-FFF2-40B4-BE49-F238E27FC236}">
                  <a16:creationId xmlns:a16="http://schemas.microsoft.com/office/drawing/2014/main" id="{8F4625FA-88D1-494B-A2D2-CFA5130E45CB}"/>
                </a:ext>
              </a:extLst>
            </p:cNvPr>
            <p:cNvSpPr/>
            <p:nvPr/>
          </p:nvSpPr>
          <p:spPr>
            <a:xfrm>
              <a:off x="5931015" y="184641"/>
              <a:ext cx="8041" cy="8041"/>
            </a:xfrm>
            <a:custGeom>
              <a:avLst/>
              <a:gdLst/>
              <a:ahLst/>
              <a:cxnLst/>
              <a:rect l="l" t="t" r="r" b="b"/>
              <a:pathLst>
                <a:path w="8041" h="8041"/>
              </a:pathLst>
            </a:custGeom>
            <a:solidFill>
              <a:srgbClr val="00973A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" name="Forma Livre: Forma 4">
              <a:extLst>
                <a:ext uri="{FF2B5EF4-FFF2-40B4-BE49-F238E27FC236}">
                  <a16:creationId xmlns:a16="http://schemas.microsoft.com/office/drawing/2014/main" id="{381F3C90-692E-43FA-A2C6-3A75C05B7EAD}"/>
                </a:ext>
              </a:extLst>
            </p:cNvPr>
            <p:cNvSpPr/>
            <p:nvPr/>
          </p:nvSpPr>
          <p:spPr>
            <a:xfrm>
              <a:off x="5931015" y="184641"/>
              <a:ext cx="8041" cy="8041"/>
            </a:xfrm>
            <a:custGeom>
              <a:avLst/>
              <a:gdLst/>
              <a:ahLst/>
              <a:cxnLst/>
              <a:rect l="l" t="t" r="r" b="b"/>
              <a:pathLst>
                <a:path w="8041" h="8041"/>
              </a:pathLst>
            </a:custGeom>
            <a:solidFill>
              <a:srgbClr val="00973A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" name="Forma Livre: Forma 5">
              <a:extLst>
                <a:ext uri="{FF2B5EF4-FFF2-40B4-BE49-F238E27FC236}">
                  <a16:creationId xmlns:a16="http://schemas.microsoft.com/office/drawing/2014/main" id="{0657CCE2-9138-45D4-BBE5-A635DD3E4414}"/>
                </a:ext>
              </a:extLst>
            </p:cNvPr>
            <p:cNvSpPr/>
            <p:nvPr/>
          </p:nvSpPr>
          <p:spPr>
            <a:xfrm>
              <a:off x="7363034" y="4951952"/>
              <a:ext cx="3634925" cy="1064515"/>
            </a:xfrm>
            <a:custGeom>
              <a:avLst/>
              <a:gdLst>
                <a:gd name="connsiteX0" fmla="*/ 12218 w 3634925"/>
                <a:gd name="connsiteY0" fmla="*/ 565086 h 1064515"/>
                <a:gd name="connsiteX1" fmla="*/ 125287 w 3634925"/>
                <a:gd name="connsiteY1" fmla="*/ 535572 h 1064515"/>
                <a:gd name="connsiteX2" fmla="*/ 2132616 w 3634925"/>
                <a:gd name="connsiteY2" fmla="*/ 818887 h 1064515"/>
                <a:gd name="connsiteX3" fmla="*/ 3490725 w 3634925"/>
                <a:gd name="connsiteY3" fmla="*/ 26362 h 1064515"/>
                <a:gd name="connsiteX4" fmla="*/ 3606689 w 3634925"/>
                <a:gd name="connsiteY4" fmla="*/ 20813 h 1064515"/>
                <a:gd name="connsiteX5" fmla="*/ 3606689 w 3634925"/>
                <a:gd name="connsiteY5" fmla="*/ 20813 h 1064515"/>
                <a:gd name="connsiteX6" fmla="*/ 3612318 w 3634925"/>
                <a:gd name="connsiteY6" fmla="*/ 140636 h 1064515"/>
                <a:gd name="connsiteX7" fmla="*/ 3078821 w 3634925"/>
                <a:gd name="connsiteY7" fmla="*/ 589613 h 1064515"/>
                <a:gd name="connsiteX8" fmla="*/ 2172021 w 3634925"/>
                <a:gd name="connsiteY8" fmla="*/ 981011 h 1064515"/>
                <a:gd name="connsiteX9" fmla="*/ 42777 w 3634925"/>
                <a:gd name="connsiteY9" fmla="*/ 682095 h 1064515"/>
                <a:gd name="connsiteX10" fmla="*/ 12218 w 3634925"/>
                <a:gd name="connsiteY10" fmla="*/ 565086 h 1064515"/>
                <a:gd name="connsiteX11" fmla="*/ 12218 w 3634925"/>
                <a:gd name="connsiteY11" fmla="*/ 565086 h 106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34925" h="1064515">
                  <a:moveTo>
                    <a:pt x="12218" y="565086"/>
                  </a:moveTo>
                  <a:cubicBezTo>
                    <a:pt x="35781" y="526405"/>
                    <a:pt x="85882" y="513135"/>
                    <a:pt x="125287" y="535572"/>
                  </a:cubicBezTo>
                  <a:cubicBezTo>
                    <a:pt x="713227" y="870516"/>
                    <a:pt x="1424852" y="990822"/>
                    <a:pt x="2132616" y="818887"/>
                  </a:cubicBezTo>
                  <a:cubicBezTo>
                    <a:pt x="2657106" y="691504"/>
                    <a:pt x="3124981" y="418161"/>
                    <a:pt x="3490725" y="26362"/>
                  </a:cubicBezTo>
                  <a:cubicBezTo>
                    <a:pt x="3521445" y="-6530"/>
                    <a:pt x="3572832" y="-8942"/>
                    <a:pt x="3606689" y="20813"/>
                  </a:cubicBezTo>
                  <a:lnTo>
                    <a:pt x="3606689" y="20813"/>
                  </a:lnTo>
                  <a:cubicBezTo>
                    <a:pt x="3642073" y="51935"/>
                    <a:pt x="3644486" y="106137"/>
                    <a:pt x="3612318" y="140636"/>
                  </a:cubicBezTo>
                  <a:cubicBezTo>
                    <a:pt x="3451883" y="312491"/>
                    <a:pt x="3272871" y="462793"/>
                    <a:pt x="3078821" y="589613"/>
                  </a:cubicBezTo>
                  <a:cubicBezTo>
                    <a:pt x="2803629" y="769429"/>
                    <a:pt x="2498199" y="901799"/>
                    <a:pt x="2172021" y="981011"/>
                  </a:cubicBezTo>
                  <a:cubicBezTo>
                    <a:pt x="1443750" y="1157932"/>
                    <a:pt x="691112" y="1051618"/>
                    <a:pt x="42777" y="682095"/>
                  </a:cubicBezTo>
                  <a:cubicBezTo>
                    <a:pt x="1523" y="658532"/>
                    <a:pt x="-12470" y="605697"/>
                    <a:pt x="12218" y="565086"/>
                  </a:cubicBezTo>
                  <a:lnTo>
                    <a:pt x="12218" y="565086"/>
                  </a:lnTo>
                  <a:close/>
                </a:path>
              </a:pathLst>
            </a:custGeom>
            <a:solidFill>
              <a:srgbClr val="183EFF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" name="Forma Livre: Forma 6">
              <a:extLst>
                <a:ext uri="{FF2B5EF4-FFF2-40B4-BE49-F238E27FC236}">
                  <a16:creationId xmlns:a16="http://schemas.microsoft.com/office/drawing/2014/main" id="{EA027735-BF00-4F11-8EE4-ACD6D37C632D}"/>
                </a:ext>
              </a:extLst>
            </p:cNvPr>
            <p:cNvSpPr/>
            <p:nvPr/>
          </p:nvSpPr>
          <p:spPr>
            <a:xfrm>
              <a:off x="10832764" y="1084476"/>
              <a:ext cx="929649" cy="3662366"/>
            </a:xfrm>
            <a:custGeom>
              <a:avLst/>
              <a:gdLst>
                <a:gd name="connsiteX0" fmla="*/ 326184 w 929649"/>
                <a:gd name="connsiteY0" fmla="*/ 3647032 h 3662366"/>
                <a:gd name="connsiteX1" fmla="*/ 304391 w 929649"/>
                <a:gd name="connsiteY1" fmla="*/ 3532275 h 3662366"/>
                <a:gd name="connsiteX2" fmla="*/ 721924 w 929649"/>
                <a:gd name="connsiteY2" fmla="*/ 1548509 h 3662366"/>
                <a:gd name="connsiteX3" fmla="*/ 22443 w 929649"/>
                <a:gd name="connsiteY3" fmla="*/ 140218 h 3662366"/>
                <a:gd name="connsiteX4" fmla="*/ 24695 w 929649"/>
                <a:gd name="connsiteY4" fmla="*/ 24174 h 3662366"/>
                <a:gd name="connsiteX5" fmla="*/ 24695 w 929649"/>
                <a:gd name="connsiteY5" fmla="*/ 24174 h 3662366"/>
                <a:gd name="connsiteX6" fmla="*/ 144599 w 929649"/>
                <a:gd name="connsiteY6" fmla="*/ 26586 h 3662366"/>
                <a:gd name="connsiteX7" fmla="*/ 556744 w 929649"/>
                <a:gd name="connsiteY7" fmla="*/ 589034 h 3662366"/>
                <a:gd name="connsiteX8" fmla="*/ 886380 w 929649"/>
                <a:gd name="connsiteY8" fmla="*/ 1520121 h 3662366"/>
                <a:gd name="connsiteX9" fmla="*/ 445123 w 929649"/>
                <a:gd name="connsiteY9" fmla="*/ 3624435 h 3662366"/>
                <a:gd name="connsiteX10" fmla="*/ 326184 w 929649"/>
                <a:gd name="connsiteY10" fmla="*/ 3647032 h 3662366"/>
                <a:gd name="connsiteX11" fmla="*/ 326184 w 929649"/>
                <a:gd name="connsiteY11" fmla="*/ 3647032 h 3662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9649" h="3662366">
                  <a:moveTo>
                    <a:pt x="326184" y="3647032"/>
                  </a:moveTo>
                  <a:cubicBezTo>
                    <a:pt x="289191" y="3620896"/>
                    <a:pt x="279381" y="3570072"/>
                    <a:pt x="304391" y="3532275"/>
                  </a:cubicBezTo>
                  <a:cubicBezTo>
                    <a:pt x="678016" y="2968219"/>
                    <a:pt x="845929" y="2266245"/>
                    <a:pt x="721924" y="1548509"/>
                  </a:cubicBezTo>
                  <a:cubicBezTo>
                    <a:pt x="630086" y="1016620"/>
                    <a:pt x="388750" y="531454"/>
                    <a:pt x="22443" y="140218"/>
                  </a:cubicBezTo>
                  <a:cubicBezTo>
                    <a:pt x="-8357" y="107327"/>
                    <a:pt x="-7312" y="55859"/>
                    <a:pt x="24695" y="24174"/>
                  </a:cubicBezTo>
                  <a:lnTo>
                    <a:pt x="24695" y="24174"/>
                  </a:lnTo>
                  <a:cubicBezTo>
                    <a:pt x="58149" y="-9039"/>
                    <a:pt x="112351" y="-7833"/>
                    <a:pt x="144599" y="26586"/>
                  </a:cubicBezTo>
                  <a:cubicBezTo>
                    <a:pt x="305275" y="198200"/>
                    <a:pt x="443274" y="386862"/>
                    <a:pt x="556744" y="589034"/>
                  </a:cubicBezTo>
                  <a:cubicBezTo>
                    <a:pt x="717662" y="875646"/>
                    <a:pt x="829203" y="1189359"/>
                    <a:pt x="886380" y="1520121"/>
                  </a:cubicBezTo>
                  <a:cubicBezTo>
                    <a:pt x="1013924" y="2258605"/>
                    <a:pt x="857349" y="3002397"/>
                    <a:pt x="445123" y="3624435"/>
                  </a:cubicBezTo>
                  <a:cubicBezTo>
                    <a:pt x="418746" y="3664001"/>
                    <a:pt x="365026" y="3674455"/>
                    <a:pt x="326184" y="3647032"/>
                  </a:cubicBezTo>
                  <a:lnTo>
                    <a:pt x="326184" y="3647032"/>
                  </a:lnTo>
                  <a:close/>
                </a:path>
              </a:pathLst>
            </a:custGeom>
            <a:solidFill>
              <a:srgbClr val="183EFF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" name="Forma Livre: Forma 7">
              <a:extLst>
                <a:ext uri="{FF2B5EF4-FFF2-40B4-BE49-F238E27FC236}">
                  <a16:creationId xmlns:a16="http://schemas.microsoft.com/office/drawing/2014/main" id="{058739CF-2DEA-42DA-9911-57471F7610FC}"/>
                </a:ext>
              </a:extLst>
            </p:cNvPr>
            <p:cNvSpPr/>
            <p:nvPr/>
          </p:nvSpPr>
          <p:spPr>
            <a:xfrm>
              <a:off x="6443795" y="184656"/>
              <a:ext cx="3526140" cy="1376017"/>
            </a:xfrm>
            <a:custGeom>
              <a:avLst/>
              <a:gdLst>
                <a:gd name="connsiteX0" fmla="*/ 3519328 w 3526140"/>
                <a:gd name="connsiteY0" fmla="*/ 316352 h 1376017"/>
                <a:gd name="connsiteX1" fmla="*/ 3411567 w 3526140"/>
                <a:gd name="connsiteY1" fmla="*/ 361467 h 1376017"/>
                <a:gd name="connsiteX2" fmla="*/ 1384294 w 3526140"/>
                <a:gd name="connsiteY2" fmla="*/ 364281 h 1376017"/>
                <a:gd name="connsiteX3" fmla="*/ 151638 w 3526140"/>
                <a:gd name="connsiteY3" fmla="*/ 1340483 h 1376017"/>
                <a:gd name="connsiteX4" fmla="*/ 37604 w 3526140"/>
                <a:gd name="connsiteY4" fmla="*/ 1362357 h 1376017"/>
                <a:gd name="connsiteX5" fmla="*/ 37604 w 3526140"/>
                <a:gd name="connsiteY5" fmla="*/ 1362357 h 1376017"/>
                <a:gd name="connsiteX6" fmla="*/ 15167 w 3526140"/>
                <a:gd name="connsiteY6" fmla="*/ 1244543 h 1376017"/>
                <a:gd name="connsiteX7" fmla="*/ 479906 w 3526140"/>
                <a:gd name="connsiteY7" fmla="*/ 724798 h 1376017"/>
                <a:gd name="connsiteX8" fmla="*/ 1322452 w 3526140"/>
                <a:gd name="connsiteY8" fmla="*/ 209315 h 1376017"/>
                <a:gd name="connsiteX9" fmla="*/ 3472524 w 3526140"/>
                <a:gd name="connsiteY9" fmla="*/ 204811 h 1376017"/>
                <a:gd name="connsiteX10" fmla="*/ 3519328 w 3526140"/>
                <a:gd name="connsiteY10" fmla="*/ 316352 h 1376017"/>
                <a:gd name="connsiteX11" fmla="*/ 3519328 w 3526140"/>
                <a:gd name="connsiteY11" fmla="*/ 316352 h 137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6140" h="1376017">
                  <a:moveTo>
                    <a:pt x="3519328" y="316352"/>
                  </a:moveTo>
                  <a:cubicBezTo>
                    <a:pt x="3501475" y="358009"/>
                    <a:pt x="3453706" y="378113"/>
                    <a:pt x="3411567" y="361467"/>
                  </a:cubicBezTo>
                  <a:cubicBezTo>
                    <a:pt x="2782291" y="112893"/>
                    <a:pt x="2060775" y="94155"/>
                    <a:pt x="1384294" y="364281"/>
                  </a:cubicBezTo>
                  <a:cubicBezTo>
                    <a:pt x="883045" y="564363"/>
                    <a:pt x="458354" y="900995"/>
                    <a:pt x="151638" y="1340483"/>
                  </a:cubicBezTo>
                  <a:cubicBezTo>
                    <a:pt x="125823" y="1377395"/>
                    <a:pt x="75320" y="1387045"/>
                    <a:pt x="37604" y="1362357"/>
                  </a:cubicBezTo>
                  <a:lnTo>
                    <a:pt x="37604" y="1362357"/>
                  </a:lnTo>
                  <a:cubicBezTo>
                    <a:pt x="-1801" y="1336542"/>
                    <a:pt x="-11853" y="1283225"/>
                    <a:pt x="15167" y="1244543"/>
                  </a:cubicBezTo>
                  <a:cubicBezTo>
                    <a:pt x="149788" y="1051780"/>
                    <a:pt x="305720" y="877674"/>
                    <a:pt x="479906" y="724798"/>
                  </a:cubicBezTo>
                  <a:cubicBezTo>
                    <a:pt x="726952" y="507989"/>
                    <a:pt x="1010669" y="333803"/>
                    <a:pt x="1322452" y="209315"/>
                  </a:cubicBezTo>
                  <a:cubicBezTo>
                    <a:pt x="2018475" y="-68532"/>
                    <a:pt x="2778592" y="-69497"/>
                    <a:pt x="3472524" y="204811"/>
                  </a:cubicBezTo>
                  <a:cubicBezTo>
                    <a:pt x="3516754" y="222342"/>
                    <a:pt x="3538065" y="272684"/>
                    <a:pt x="3519328" y="316352"/>
                  </a:cubicBezTo>
                  <a:lnTo>
                    <a:pt x="3519328" y="316352"/>
                  </a:lnTo>
                  <a:close/>
                </a:path>
              </a:pathLst>
            </a:custGeom>
            <a:solidFill>
              <a:srgbClr val="183EFF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0" name="Forma Livre: Forma 8">
              <a:extLst>
                <a:ext uri="{FF2B5EF4-FFF2-40B4-BE49-F238E27FC236}">
                  <a16:creationId xmlns:a16="http://schemas.microsoft.com/office/drawing/2014/main" id="{33C14ED6-602E-4C99-8BD9-0A06291FCBC7}"/>
                </a:ext>
              </a:extLst>
            </p:cNvPr>
            <p:cNvSpPr/>
            <p:nvPr/>
          </p:nvSpPr>
          <p:spPr>
            <a:xfrm>
              <a:off x="5931037" y="1803308"/>
              <a:ext cx="1223654" cy="3586431"/>
            </a:xfrm>
            <a:custGeom>
              <a:avLst/>
              <a:gdLst>
                <a:gd name="connsiteX0" fmla="*/ 397085 w 1223654"/>
                <a:gd name="connsiteY0" fmla="*/ 9246 h 3586431"/>
                <a:gd name="connsiteX1" fmla="*/ 434882 w 1223654"/>
                <a:gd name="connsiteY1" fmla="*/ 119822 h 3586431"/>
                <a:gd name="connsiteX2" fmla="*/ 301387 w 1223654"/>
                <a:gd name="connsiteY2" fmla="*/ 2142672 h 3586431"/>
                <a:gd name="connsiteX3" fmla="*/ 1192586 w 1223654"/>
                <a:gd name="connsiteY3" fmla="*/ 3438135 h 3586431"/>
                <a:gd name="connsiteX4" fmla="*/ 1206739 w 1223654"/>
                <a:gd name="connsiteY4" fmla="*/ 3553375 h 3586431"/>
                <a:gd name="connsiteX5" fmla="*/ 1206739 w 1223654"/>
                <a:gd name="connsiteY5" fmla="*/ 3553375 h 3586431"/>
                <a:gd name="connsiteX6" fmla="*/ 1087720 w 1223654"/>
                <a:gd name="connsiteY6" fmla="*/ 3567850 h 3586431"/>
                <a:gd name="connsiteX7" fmla="*/ 600383 w 1223654"/>
                <a:gd name="connsiteY7" fmla="*/ 3069175 h 3586431"/>
                <a:gd name="connsiteX8" fmla="*/ 142721 w 1223654"/>
                <a:gd name="connsiteY8" fmla="*/ 2193899 h 3586431"/>
                <a:gd name="connsiteX9" fmla="*/ 282649 w 1223654"/>
                <a:gd name="connsiteY9" fmla="*/ 48330 h 3586431"/>
                <a:gd name="connsiteX10" fmla="*/ 397085 w 1223654"/>
                <a:gd name="connsiteY10" fmla="*/ 9246 h 3586431"/>
                <a:gd name="connsiteX11" fmla="*/ 397085 w 1223654"/>
                <a:gd name="connsiteY11" fmla="*/ 9246 h 358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3654" h="3586431">
                  <a:moveTo>
                    <a:pt x="397085" y="9246"/>
                  </a:moveTo>
                  <a:cubicBezTo>
                    <a:pt x="437455" y="29914"/>
                    <a:pt x="454343" y="78889"/>
                    <a:pt x="434882" y="119822"/>
                  </a:cubicBezTo>
                  <a:cubicBezTo>
                    <a:pt x="144570" y="731004"/>
                    <a:pt x="77421" y="1449544"/>
                    <a:pt x="301387" y="2142672"/>
                  </a:cubicBezTo>
                  <a:cubicBezTo>
                    <a:pt x="467371" y="2656225"/>
                    <a:pt x="774731" y="3102549"/>
                    <a:pt x="1192586" y="3438135"/>
                  </a:cubicBezTo>
                  <a:cubicBezTo>
                    <a:pt x="1227729" y="3466362"/>
                    <a:pt x="1233921" y="3517428"/>
                    <a:pt x="1206739" y="3553375"/>
                  </a:cubicBezTo>
                  <a:lnTo>
                    <a:pt x="1206739" y="3553375"/>
                  </a:lnTo>
                  <a:cubicBezTo>
                    <a:pt x="1178271" y="3591011"/>
                    <a:pt x="1124471" y="3597444"/>
                    <a:pt x="1087720" y="3567850"/>
                  </a:cubicBezTo>
                  <a:cubicBezTo>
                    <a:pt x="904446" y="3420604"/>
                    <a:pt x="741196" y="3253253"/>
                    <a:pt x="600383" y="3069175"/>
                  </a:cubicBezTo>
                  <a:cubicBezTo>
                    <a:pt x="400623" y="2808136"/>
                    <a:pt x="245898" y="2513321"/>
                    <a:pt x="142721" y="2193899"/>
                  </a:cubicBezTo>
                  <a:cubicBezTo>
                    <a:pt x="-87759" y="1480746"/>
                    <a:pt x="-37658" y="722318"/>
                    <a:pt x="282649" y="48330"/>
                  </a:cubicBezTo>
                  <a:cubicBezTo>
                    <a:pt x="303076" y="5467"/>
                    <a:pt x="354785" y="-12467"/>
                    <a:pt x="397085" y="9246"/>
                  </a:cubicBezTo>
                  <a:lnTo>
                    <a:pt x="397085" y="9246"/>
                  </a:lnTo>
                  <a:close/>
                </a:path>
              </a:pathLst>
            </a:custGeom>
            <a:solidFill>
              <a:srgbClr val="183EFF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1" name="Forma Livre: Forma 9">
              <a:extLst>
                <a:ext uri="{FF2B5EF4-FFF2-40B4-BE49-F238E27FC236}">
                  <a16:creationId xmlns:a16="http://schemas.microsoft.com/office/drawing/2014/main" id="{5529CEDE-446E-49CF-B2A8-6D721742EEBB}"/>
                </a:ext>
              </a:extLst>
            </p:cNvPr>
            <p:cNvSpPr/>
            <p:nvPr/>
          </p:nvSpPr>
          <p:spPr>
            <a:xfrm>
              <a:off x="6457318" y="711105"/>
              <a:ext cx="4778283" cy="4778911"/>
            </a:xfrm>
            <a:custGeom>
              <a:avLst/>
              <a:gdLst>
                <a:gd name="connsiteX0" fmla="*/ 2389756 w 4778283"/>
                <a:gd name="connsiteY0" fmla="*/ 4778912 h 4778911"/>
                <a:gd name="connsiteX1" fmla="*/ 1592164 w 4778283"/>
                <a:gd name="connsiteY1" fmla="*/ 4640995 h 4778911"/>
                <a:gd name="connsiteX2" fmla="*/ 233813 w 4778283"/>
                <a:gd name="connsiteY2" fmla="*/ 3417667 h 4778911"/>
                <a:gd name="connsiteX3" fmla="*/ 138356 w 4778283"/>
                <a:gd name="connsiteY3" fmla="*/ 1592164 h 4778911"/>
                <a:gd name="connsiteX4" fmla="*/ 1361684 w 4778283"/>
                <a:gd name="connsiteY4" fmla="*/ 233813 h 4778911"/>
                <a:gd name="connsiteX5" fmla="*/ 3187187 w 4778283"/>
                <a:gd name="connsiteY5" fmla="*/ 138356 h 4778911"/>
                <a:gd name="connsiteX6" fmla="*/ 4778269 w 4778283"/>
                <a:gd name="connsiteY6" fmla="*/ 2340540 h 4778911"/>
                <a:gd name="connsiteX7" fmla="*/ 4709270 w 4778283"/>
                <a:gd name="connsiteY7" fmla="*/ 2409941 h 4778911"/>
                <a:gd name="connsiteX8" fmla="*/ 4709270 w 4778283"/>
                <a:gd name="connsiteY8" fmla="*/ 2409941 h 4778911"/>
                <a:gd name="connsiteX9" fmla="*/ 4641557 w 4778283"/>
                <a:gd name="connsiteY9" fmla="*/ 2342630 h 4778911"/>
                <a:gd name="connsiteX10" fmla="*/ 3141589 w 4778283"/>
                <a:gd name="connsiteY10" fmla="*/ 267267 h 4778911"/>
                <a:gd name="connsiteX11" fmla="*/ 1420551 w 4778283"/>
                <a:gd name="connsiteY11" fmla="*/ 357256 h 4778911"/>
                <a:gd name="connsiteX12" fmla="*/ 267267 w 4778283"/>
                <a:gd name="connsiteY12" fmla="*/ 1637842 h 4778911"/>
                <a:gd name="connsiteX13" fmla="*/ 1637842 w 4778283"/>
                <a:gd name="connsiteY13" fmla="*/ 4512164 h 4778911"/>
                <a:gd name="connsiteX14" fmla="*/ 2924218 w 4778283"/>
                <a:gd name="connsiteY14" fmla="*/ 4577303 h 4778911"/>
                <a:gd name="connsiteX15" fmla="*/ 3006808 w 4778283"/>
                <a:gd name="connsiteY15" fmla="*/ 4625313 h 4778911"/>
                <a:gd name="connsiteX16" fmla="*/ 3006808 w 4778283"/>
                <a:gd name="connsiteY16" fmla="*/ 4625313 h 4778911"/>
                <a:gd name="connsiteX17" fmla="*/ 2957672 w 4778283"/>
                <a:gd name="connsiteY17" fmla="*/ 4709833 h 4778911"/>
                <a:gd name="connsiteX18" fmla="*/ 2389756 w 4778283"/>
                <a:gd name="connsiteY18" fmla="*/ 4778912 h 477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78283" h="4778911">
                  <a:moveTo>
                    <a:pt x="2389756" y="4778912"/>
                  </a:moveTo>
                  <a:cubicBezTo>
                    <a:pt x="2120353" y="4778912"/>
                    <a:pt x="1851434" y="4732832"/>
                    <a:pt x="1592164" y="4640995"/>
                  </a:cubicBezTo>
                  <a:cubicBezTo>
                    <a:pt x="990794" y="4427966"/>
                    <a:pt x="508443" y="3993544"/>
                    <a:pt x="233813" y="3417667"/>
                  </a:cubicBezTo>
                  <a:cubicBezTo>
                    <a:pt x="-40816" y="2841789"/>
                    <a:pt x="-74672" y="2193454"/>
                    <a:pt x="138356" y="1592164"/>
                  </a:cubicBezTo>
                  <a:cubicBezTo>
                    <a:pt x="351385" y="990794"/>
                    <a:pt x="785807" y="508362"/>
                    <a:pt x="1361684" y="233813"/>
                  </a:cubicBezTo>
                  <a:cubicBezTo>
                    <a:pt x="1937562" y="-40816"/>
                    <a:pt x="2585897" y="-74672"/>
                    <a:pt x="3187187" y="138356"/>
                  </a:cubicBezTo>
                  <a:cubicBezTo>
                    <a:pt x="4125994" y="470887"/>
                    <a:pt x="4758003" y="1350184"/>
                    <a:pt x="4778269" y="2340540"/>
                  </a:cubicBezTo>
                  <a:cubicBezTo>
                    <a:pt x="4779073" y="2378899"/>
                    <a:pt x="4747629" y="2410263"/>
                    <a:pt x="4709270" y="2409941"/>
                  </a:cubicBezTo>
                  <a:lnTo>
                    <a:pt x="4709270" y="2409941"/>
                  </a:lnTo>
                  <a:cubicBezTo>
                    <a:pt x="4672116" y="2409619"/>
                    <a:pt x="4642361" y="2379704"/>
                    <a:pt x="4641557" y="2342630"/>
                  </a:cubicBezTo>
                  <a:cubicBezTo>
                    <a:pt x="4622177" y="1409292"/>
                    <a:pt x="4026355" y="580739"/>
                    <a:pt x="3141589" y="267267"/>
                  </a:cubicBezTo>
                  <a:cubicBezTo>
                    <a:pt x="2574638" y="66462"/>
                    <a:pt x="1963457" y="98388"/>
                    <a:pt x="1420551" y="357256"/>
                  </a:cubicBezTo>
                  <a:cubicBezTo>
                    <a:pt x="877645" y="616123"/>
                    <a:pt x="468073" y="1070891"/>
                    <a:pt x="267267" y="1637842"/>
                  </a:cubicBezTo>
                  <a:cubicBezTo>
                    <a:pt x="-147290" y="2808174"/>
                    <a:pt x="467510" y="4097606"/>
                    <a:pt x="1637842" y="4512164"/>
                  </a:cubicBezTo>
                  <a:cubicBezTo>
                    <a:pt x="2054571" y="4659812"/>
                    <a:pt x="2497838" y="4682008"/>
                    <a:pt x="2924218" y="4577303"/>
                  </a:cubicBezTo>
                  <a:cubicBezTo>
                    <a:pt x="2960326" y="4568457"/>
                    <a:pt x="2996916" y="4589526"/>
                    <a:pt x="3006808" y="4625313"/>
                  </a:cubicBezTo>
                  <a:lnTo>
                    <a:pt x="3006808" y="4625313"/>
                  </a:lnTo>
                  <a:cubicBezTo>
                    <a:pt x="3017021" y="4662305"/>
                    <a:pt x="2994906" y="4700665"/>
                    <a:pt x="2957672" y="4709833"/>
                  </a:cubicBezTo>
                  <a:cubicBezTo>
                    <a:pt x="2770377" y="4755913"/>
                    <a:pt x="2579946" y="4778912"/>
                    <a:pt x="2389756" y="4778912"/>
                  </a:cubicBezTo>
                  <a:close/>
                </a:path>
              </a:pathLst>
            </a:custGeom>
            <a:solidFill>
              <a:srgbClr val="183EFF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2297592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/>
          <p:cNvGrpSpPr/>
          <p:nvPr userDrawn="1"/>
        </p:nvGrpSpPr>
        <p:grpSpPr>
          <a:xfrm>
            <a:off x="0" y="6179037"/>
            <a:ext cx="12192000" cy="678963"/>
            <a:chOff x="0" y="6179037"/>
            <a:chExt cx="12192000" cy="678963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26209FB0-A258-5E4C-90E3-6F86A57A9E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9762" t="38307" r="12976" b="39894"/>
            <a:stretch/>
          </p:blipFill>
          <p:spPr>
            <a:xfrm>
              <a:off x="9476093" y="6179037"/>
              <a:ext cx="2715907" cy="678963"/>
            </a:xfrm>
            <a:prstGeom prst="rect">
              <a:avLst/>
            </a:prstGeom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D82E45F8-F713-224B-AB64-110AE8882B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6825" r="26786"/>
            <a:stretch/>
          </p:blipFill>
          <p:spPr>
            <a:xfrm>
              <a:off x="0" y="6308256"/>
              <a:ext cx="5636525" cy="549744"/>
            </a:xfrm>
            <a:prstGeom prst="rect">
              <a:avLst/>
            </a:prstGeom>
          </p:spPr>
        </p:pic>
      </p:grpSp>
      <p:grpSp>
        <p:nvGrpSpPr>
          <p:cNvPr id="5" name="Gráfico 3">
            <a:extLst>
              <a:ext uri="{FF2B5EF4-FFF2-40B4-BE49-F238E27FC236}">
                <a16:creationId xmlns:a16="http://schemas.microsoft.com/office/drawing/2014/main" id="{D532A44D-DCE1-4BA0-9EF0-AC29287CBC14}"/>
              </a:ext>
            </a:extLst>
          </p:cNvPr>
          <p:cNvGrpSpPr/>
          <p:nvPr userDrawn="1"/>
        </p:nvGrpSpPr>
        <p:grpSpPr>
          <a:xfrm>
            <a:off x="6336000" y="469290"/>
            <a:ext cx="5400000" cy="5400000"/>
            <a:chOff x="5931015" y="184641"/>
            <a:chExt cx="5830349" cy="5830349"/>
          </a:xfrm>
        </p:grpSpPr>
        <p:sp>
          <p:nvSpPr>
            <p:cNvPr id="6" name="Forma Livre: Forma 2">
              <a:extLst>
                <a:ext uri="{FF2B5EF4-FFF2-40B4-BE49-F238E27FC236}">
                  <a16:creationId xmlns:a16="http://schemas.microsoft.com/office/drawing/2014/main" id="{8F4625FA-88D1-494B-A2D2-CFA5130E45CB}"/>
                </a:ext>
              </a:extLst>
            </p:cNvPr>
            <p:cNvSpPr/>
            <p:nvPr/>
          </p:nvSpPr>
          <p:spPr>
            <a:xfrm>
              <a:off x="5931015" y="184641"/>
              <a:ext cx="8041" cy="8041"/>
            </a:xfrm>
            <a:custGeom>
              <a:avLst/>
              <a:gdLst/>
              <a:ahLst/>
              <a:cxnLst/>
              <a:rect l="l" t="t" r="r" b="b"/>
              <a:pathLst>
                <a:path w="8041" h="8041"/>
              </a:pathLst>
            </a:custGeom>
            <a:solidFill>
              <a:srgbClr val="00973A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0" name="Forma Livre: Forma 4">
              <a:extLst>
                <a:ext uri="{FF2B5EF4-FFF2-40B4-BE49-F238E27FC236}">
                  <a16:creationId xmlns:a16="http://schemas.microsoft.com/office/drawing/2014/main" id="{381F3C90-692E-43FA-A2C6-3A75C05B7EAD}"/>
                </a:ext>
              </a:extLst>
            </p:cNvPr>
            <p:cNvSpPr/>
            <p:nvPr/>
          </p:nvSpPr>
          <p:spPr>
            <a:xfrm>
              <a:off x="5931015" y="184641"/>
              <a:ext cx="8041" cy="8041"/>
            </a:xfrm>
            <a:custGeom>
              <a:avLst/>
              <a:gdLst/>
              <a:ahLst/>
              <a:cxnLst/>
              <a:rect l="l" t="t" r="r" b="b"/>
              <a:pathLst>
                <a:path w="8041" h="8041"/>
              </a:pathLst>
            </a:custGeom>
            <a:solidFill>
              <a:srgbClr val="00973A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1" name="Forma Livre: Forma 5">
              <a:extLst>
                <a:ext uri="{FF2B5EF4-FFF2-40B4-BE49-F238E27FC236}">
                  <a16:creationId xmlns:a16="http://schemas.microsoft.com/office/drawing/2014/main" id="{0657CCE2-9138-45D4-BBE5-A635DD3E4414}"/>
                </a:ext>
              </a:extLst>
            </p:cNvPr>
            <p:cNvSpPr/>
            <p:nvPr/>
          </p:nvSpPr>
          <p:spPr>
            <a:xfrm>
              <a:off x="7363034" y="4951952"/>
              <a:ext cx="3634925" cy="1064515"/>
            </a:xfrm>
            <a:custGeom>
              <a:avLst/>
              <a:gdLst>
                <a:gd name="connsiteX0" fmla="*/ 12218 w 3634925"/>
                <a:gd name="connsiteY0" fmla="*/ 565086 h 1064515"/>
                <a:gd name="connsiteX1" fmla="*/ 125287 w 3634925"/>
                <a:gd name="connsiteY1" fmla="*/ 535572 h 1064515"/>
                <a:gd name="connsiteX2" fmla="*/ 2132616 w 3634925"/>
                <a:gd name="connsiteY2" fmla="*/ 818887 h 1064515"/>
                <a:gd name="connsiteX3" fmla="*/ 3490725 w 3634925"/>
                <a:gd name="connsiteY3" fmla="*/ 26362 h 1064515"/>
                <a:gd name="connsiteX4" fmla="*/ 3606689 w 3634925"/>
                <a:gd name="connsiteY4" fmla="*/ 20813 h 1064515"/>
                <a:gd name="connsiteX5" fmla="*/ 3606689 w 3634925"/>
                <a:gd name="connsiteY5" fmla="*/ 20813 h 1064515"/>
                <a:gd name="connsiteX6" fmla="*/ 3612318 w 3634925"/>
                <a:gd name="connsiteY6" fmla="*/ 140636 h 1064515"/>
                <a:gd name="connsiteX7" fmla="*/ 3078821 w 3634925"/>
                <a:gd name="connsiteY7" fmla="*/ 589613 h 1064515"/>
                <a:gd name="connsiteX8" fmla="*/ 2172021 w 3634925"/>
                <a:gd name="connsiteY8" fmla="*/ 981011 h 1064515"/>
                <a:gd name="connsiteX9" fmla="*/ 42777 w 3634925"/>
                <a:gd name="connsiteY9" fmla="*/ 682095 h 1064515"/>
                <a:gd name="connsiteX10" fmla="*/ 12218 w 3634925"/>
                <a:gd name="connsiteY10" fmla="*/ 565086 h 1064515"/>
                <a:gd name="connsiteX11" fmla="*/ 12218 w 3634925"/>
                <a:gd name="connsiteY11" fmla="*/ 565086 h 106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34925" h="1064515">
                  <a:moveTo>
                    <a:pt x="12218" y="565086"/>
                  </a:moveTo>
                  <a:cubicBezTo>
                    <a:pt x="35781" y="526405"/>
                    <a:pt x="85882" y="513135"/>
                    <a:pt x="125287" y="535572"/>
                  </a:cubicBezTo>
                  <a:cubicBezTo>
                    <a:pt x="713227" y="870516"/>
                    <a:pt x="1424852" y="990822"/>
                    <a:pt x="2132616" y="818887"/>
                  </a:cubicBezTo>
                  <a:cubicBezTo>
                    <a:pt x="2657106" y="691504"/>
                    <a:pt x="3124981" y="418161"/>
                    <a:pt x="3490725" y="26362"/>
                  </a:cubicBezTo>
                  <a:cubicBezTo>
                    <a:pt x="3521445" y="-6530"/>
                    <a:pt x="3572832" y="-8942"/>
                    <a:pt x="3606689" y="20813"/>
                  </a:cubicBezTo>
                  <a:lnTo>
                    <a:pt x="3606689" y="20813"/>
                  </a:lnTo>
                  <a:cubicBezTo>
                    <a:pt x="3642073" y="51935"/>
                    <a:pt x="3644486" y="106137"/>
                    <a:pt x="3612318" y="140636"/>
                  </a:cubicBezTo>
                  <a:cubicBezTo>
                    <a:pt x="3451883" y="312491"/>
                    <a:pt x="3272871" y="462793"/>
                    <a:pt x="3078821" y="589613"/>
                  </a:cubicBezTo>
                  <a:cubicBezTo>
                    <a:pt x="2803629" y="769429"/>
                    <a:pt x="2498199" y="901799"/>
                    <a:pt x="2172021" y="981011"/>
                  </a:cubicBezTo>
                  <a:cubicBezTo>
                    <a:pt x="1443750" y="1157932"/>
                    <a:pt x="691112" y="1051618"/>
                    <a:pt x="42777" y="682095"/>
                  </a:cubicBezTo>
                  <a:cubicBezTo>
                    <a:pt x="1523" y="658532"/>
                    <a:pt x="-12470" y="605697"/>
                    <a:pt x="12218" y="565086"/>
                  </a:cubicBezTo>
                  <a:lnTo>
                    <a:pt x="12218" y="565086"/>
                  </a:lnTo>
                  <a:close/>
                </a:path>
              </a:pathLst>
            </a:custGeom>
            <a:solidFill>
              <a:srgbClr val="183EFF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" name="Forma Livre: Forma 6">
              <a:extLst>
                <a:ext uri="{FF2B5EF4-FFF2-40B4-BE49-F238E27FC236}">
                  <a16:creationId xmlns:a16="http://schemas.microsoft.com/office/drawing/2014/main" id="{EA027735-BF00-4F11-8EE4-ACD6D37C632D}"/>
                </a:ext>
              </a:extLst>
            </p:cNvPr>
            <p:cNvSpPr/>
            <p:nvPr/>
          </p:nvSpPr>
          <p:spPr>
            <a:xfrm>
              <a:off x="10832764" y="1084476"/>
              <a:ext cx="929649" cy="3662366"/>
            </a:xfrm>
            <a:custGeom>
              <a:avLst/>
              <a:gdLst>
                <a:gd name="connsiteX0" fmla="*/ 326184 w 929649"/>
                <a:gd name="connsiteY0" fmla="*/ 3647032 h 3662366"/>
                <a:gd name="connsiteX1" fmla="*/ 304391 w 929649"/>
                <a:gd name="connsiteY1" fmla="*/ 3532275 h 3662366"/>
                <a:gd name="connsiteX2" fmla="*/ 721924 w 929649"/>
                <a:gd name="connsiteY2" fmla="*/ 1548509 h 3662366"/>
                <a:gd name="connsiteX3" fmla="*/ 22443 w 929649"/>
                <a:gd name="connsiteY3" fmla="*/ 140218 h 3662366"/>
                <a:gd name="connsiteX4" fmla="*/ 24695 w 929649"/>
                <a:gd name="connsiteY4" fmla="*/ 24174 h 3662366"/>
                <a:gd name="connsiteX5" fmla="*/ 24695 w 929649"/>
                <a:gd name="connsiteY5" fmla="*/ 24174 h 3662366"/>
                <a:gd name="connsiteX6" fmla="*/ 144599 w 929649"/>
                <a:gd name="connsiteY6" fmla="*/ 26586 h 3662366"/>
                <a:gd name="connsiteX7" fmla="*/ 556744 w 929649"/>
                <a:gd name="connsiteY7" fmla="*/ 589034 h 3662366"/>
                <a:gd name="connsiteX8" fmla="*/ 886380 w 929649"/>
                <a:gd name="connsiteY8" fmla="*/ 1520121 h 3662366"/>
                <a:gd name="connsiteX9" fmla="*/ 445123 w 929649"/>
                <a:gd name="connsiteY9" fmla="*/ 3624435 h 3662366"/>
                <a:gd name="connsiteX10" fmla="*/ 326184 w 929649"/>
                <a:gd name="connsiteY10" fmla="*/ 3647032 h 3662366"/>
                <a:gd name="connsiteX11" fmla="*/ 326184 w 929649"/>
                <a:gd name="connsiteY11" fmla="*/ 3647032 h 3662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9649" h="3662366">
                  <a:moveTo>
                    <a:pt x="326184" y="3647032"/>
                  </a:moveTo>
                  <a:cubicBezTo>
                    <a:pt x="289191" y="3620896"/>
                    <a:pt x="279381" y="3570072"/>
                    <a:pt x="304391" y="3532275"/>
                  </a:cubicBezTo>
                  <a:cubicBezTo>
                    <a:pt x="678016" y="2968219"/>
                    <a:pt x="845929" y="2266245"/>
                    <a:pt x="721924" y="1548509"/>
                  </a:cubicBezTo>
                  <a:cubicBezTo>
                    <a:pt x="630086" y="1016620"/>
                    <a:pt x="388750" y="531454"/>
                    <a:pt x="22443" y="140218"/>
                  </a:cubicBezTo>
                  <a:cubicBezTo>
                    <a:pt x="-8357" y="107327"/>
                    <a:pt x="-7312" y="55859"/>
                    <a:pt x="24695" y="24174"/>
                  </a:cubicBezTo>
                  <a:lnTo>
                    <a:pt x="24695" y="24174"/>
                  </a:lnTo>
                  <a:cubicBezTo>
                    <a:pt x="58149" y="-9039"/>
                    <a:pt x="112351" y="-7833"/>
                    <a:pt x="144599" y="26586"/>
                  </a:cubicBezTo>
                  <a:cubicBezTo>
                    <a:pt x="305275" y="198200"/>
                    <a:pt x="443274" y="386862"/>
                    <a:pt x="556744" y="589034"/>
                  </a:cubicBezTo>
                  <a:cubicBezTo>
                    <a:pt x="717662" y="875646"/>
                    <a:pt x="829203" y="1189359"/>
                    <a:pt x="886380" y="1520121"/>
                  </a:cubicBezTo>
                  <a:cubicBezTo>
                    <a:pt x="1013924" y="2258605"/>
                    <a:pt x="857349" y="3002397"/>
                    <a:pt x="445123" y="3624435"/>
                  </a:cubicBezTo>
                  <a:cubicBezTo>
                    <a:pt x="418746" y="3664001"/>
                    <a:pt x="365026" y="3674455"/>
                    <a:pt x="326184" y="3647032"/>
                  </a:cubicBezTo>
                  <a:lnTo>
                    <a:pt x="326184" y="3647032"/>
                  </a:lnTo>
                  <a:close/>
                </a:path>
              </a:pathLst>
            </a:custGeom>
            <a:solidFill>
              <a:srgbClr val="183EFF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3" name="Forma Livre: Forma 7">
              <a:extLst>
                <a:ext uri="{FF2B5EF4-FFF2-40B4-BE49-F238E27FC236}">
                  <a16:creationId xmlns:a16="http://schemas.microsoft.com/office/drawing/2014/main" id="{058739CF-2DEA-42DA-9911-57471F7610FC}"/>
                </a:ext>
              </a:extLst>
            </p:cNvPr>
            <p:cNvSpPr/>
            <p:nvPr/>
          </p:nvSpPr>
          <p:spPr>
            <a:xfrm>
              <a:off x="6443795" y="184656"/>
              <a:ext cx="3526140" cy="1376017"/>
            </a:xfrm>
            <a:custGeom>
              <a:avLst/>
              <a:gdLst>
                <a:gd name="connsiteX0" fmla="*/ 3519328 w 3526140"/>
                <a:gd name="connsiteY0" fmla="*/ 316352 h 1376017"/>
                <a:gd name="connsiteX1" fmla="*/ 3411567 w 3526140"/>
                <a:gd name="connsiteY1" fmla="*/ 361467 h 1376017"/>
                <a:gd name="connsiteX2" fmla="*/ 1384294 w 3526140"/>
                <a:gd name="connsiteY2" fmla="*/ 364281 h 1376017"/>
                <a:gd name="connsiteX3" fmla="*/ 151638 w 3526140"/>
                <a:gd name="connsiteY3" fmla="*/ 1340483 h 1376017"/>
                <a:gd name="connsiteX4" fmla="*/ 37604 w 3526140"/>
                <a:gd name="connsiteY4" fmla="*/ 1362357 h 1376017"/>
                <a:gd name="connsiteX5" fmla="*/ 37604 w 3526140"/>
                <a:gd name="connsiteY5" fmla="*/ 1362357 h 1376017"/>
                <a:gd name="connsiteX6" fmla="*/ 15167 w 3526140"/>
                <a:gd name="connsiteY6" fmla="*/ 1244543 h 1376017"/>
                <a:gd name="connsiteX7" fmla="*/ 479906 w 3526140"/>
                <a:gd name="connsiteY7" fmla="*/ 724798 h 1376017"/>
                <a:gd name="connsiteX8" fmla="*/ 1322452 w 3526140"/>
                <a:gd name="connsiteY8" fmla="*/ 209315 h 1376017"/>
                <a:gd name="connsiteX9" fmla="*/ 3472524 w 3526140"/>
                <a:gd name="connsiteY9" fmla="*/ 204811 h 1376017"/>
                <a:gd name="connsiteX10" fmla="*/ 3519328 w 3526140"/>
                <a:gd name="connsiteY10" fmla="*/ 316352 h 1376017"/>
                <a:gd name="connsiteX11" fmla="*/ 3519328 w 3526140"/>
                <a:gd name="connsiteY11" fmla="*/ 316352 h 137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6140" h="1376017">
                  <a:moveTo>
                    <a:pt x="3519328" y="316352"/>
                  </a:moveTo>
                  <a:cubicBezTo>
                    <a:pt x="3501475" y="358009"/>
                    <a:pt x="3453706" y="378113"/>
                    <a:pt x="3411567" y="361467"/>
                  </a:cubicBezTo>
                  <a:cubicBezTo>
                    <a:pt x="2782291" y="112893"/>
                    <a:pt x="2060775" y="94155"/>
                    <a:pt x="1384294" y="364281"/>
                  </a:cubicBezTo>
                  <a:cubicBezTo>
                    <a:pt x="883045" y="564363"/>
                    <a:pt x="458354" y="900995"/>
                    <a:pt x="151638" y="1340483"/>
                  </a:cubicBezTo>
                  <a:cubicBezTo>
                    <a:pt x="125823" y="1377395"/>
                    <a:pt x="75320" y="1387045"/>
                    <a:pt x="37604" y="1362357"/>
                  </a:cubicBezTo>
                  <a:lnTo>
                    <a:pt x="37604" y="1362357"/>
                  </a:lnTo>
                  <a:cubicBezTo>
                    <a:pt x="-1801" y="1336542"/>
                    <a:pt x="-11853" y="1283225"/>
                    <a:pt x="15167" y="1244543"/>
                  </a:cubicBezTo>
                  <a:cubicBezTo>
                    <a:pt x="149788" y="1051780"/>
                    <a:pt x="305720" y="877674"/>
                    <a:pt x="479906" y="724798"/>
                  </a:cubicBezTo>
                  <a:cubicBezTo>
                    <a:pt x="726952" y="507989"/>
                    <a:pt x="1010669" y="333803"/>
                    <a:pt x="1322452" y="209315"/>
                  </a:cubicBezTo>
                  <a:cubicBezTo>
                    <a:pt x="2018475" y="-68532"/>
                    <a:pt x="2778592" y="-69497"/>
                    <a:pt x="3472524" y="204811"/>
                  </a:cubicBezTo>
                  <a:cubicBezTo>
                    <a:pt x="3516754" y="222342"/>
                    <a:pt x="3538065" y="272684"/>
                    <a:pt x="3519328" y="316352"/>
                  </a:cubicBezTo>
                  <a:lnTo>
                    <a:pt x="3519328" y="316352"/>
                  </a:lnTo>
                  <a:close/>
                </a:path>
              </a:pathLst>
            </a:custGeom>
            <a:solidFill>
              <a:srgbClr val="183EFF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" name="Forma Livre: Forma 8">
              <a:extLst>
                <a:ext uri="{FF2B5EF4-FFF2-40B4-BE49-F238E27FC236}">
                  <a16:creationId xmlns:a16="http://schemas.microsoft.com/office/drawing/2014/main" id="{33C14ED6-602E-4C99-8BD9-0A06291FCBC7}"/>
                </a:ext>
              </a:extLst>
            </p:cNvPr>
            <p:cNvSpPr/>
            <p:nvPr/>
          </p:nvSpPr>
          <p:spPr>
            <a:xfrm>
              <a:off x="5931037" y="1803308"/>
              <a:ext cx="1223654" cy="3586431"/>
            </a:xfrm>
            <a:custGeom>
              <a:avLst/>
              <a:gdLst>
                <a:gd name="connsiteX0" fmla="*/ 397085 w 1223654"/>
                <a:gd name="connsiteY0" fmla="*/ 9246 h 3586431"/>
                <a:gd name="connsiteX1" fmla="*/ 434882 w 1223654"/>
                <a:gd name="connsiteY1" fmla="*/ 119822 h 3586431"/>
                <a:gd name="connsiteX2" fmla="*/ 301387 w 1223654"/>
                <a:gd name="connsiteY2" fmla="*/ 2142672 h 3586431"/>
                <a:gd name="connsiteX3" fmla="*/ 1192586 w 1223654"/>
                <a:gd name="connsiteY3" fmla="*/ 3438135 h 3586431"/>
                <a:gd name="connsiteX4" fmla="*/ 1206739 w 1223654"/>
                <a:gd name="connsiteY4" fmla="*/ 3553375 h 3586431"/>
                <a:gd name="connsiteX5" fmla="*/ 1206739 w 1223654"/>
                <a:gd name="connsiteY5" fmla="*/ 3553375 h 3586431"/>
                <a:gd name="connsiteX6" fmla="*/ 1087720 w 1223654"/>
                <a:gd name="connsiteY6" fmla="*/ 3567850 h 3586431"/>
                <a:gd name="connsiteX7" fmla="*/ 600383 w 1223654"/>
                <a:gd name="connsiteY7" fmla="*/ 3069175 h 3586431"/>
                <a:gd name="connsiteX8" fmla="*/ 142721 w 1223654"/>
                <a:gd name="connsiteY8" fmla="*/ 2193899 h 3586431"/>
                <a:gd name="connsiteX9" fmla="*/ 282649 w 1223654"/>
                <a:gd name="connsiteY9" fmla="*/ 48330 h 3586431"/>
                <a:gd name="connsiteX10" fmla="*/ 397085 w 1223654"/>
                <a:gd name="connsiteY10" fmla="*/ 9246 h 3586431"/>
                <a:gd name="connsiteX11" fmla="*/ 397085 w 1223654"/>
                <a:gd name="connsiteY11" fmla="*/ 9246 h 358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3654" h="3586431">
                  <a:moveTo>
                    <a:pt x="397085" y="9246"/>
                  </a:moveTo>
                  <a:cubicBezTo>
                    <a:pt x="437455" y="29914"/>
                    <a:pt x="454343" y="78889"/>
                    <a:pt x="434882" y="119822"/>
                  </a:cubicBezTo>
                  <a:cubicBezTo>
                    <a:pt x="144570" y="731004"/>
                    <a:pt x="77421" y="1449544"/>
                    <a:pt x="301387" y="2142672"/>
                  </a:cubicBezTo>
                  <a:cubicBezTo>
                    <a:pt x="467371" y="2656225"/>
                    <a:pt x="774731" y="3102549"/>
                    <a:pt x="1192586" y="3438135"/>
                  </a:cubicBezTo>
                  <a:cubicBezTo>
                    <a:pt x="1227729" y="3466362"/>
                    <a:pt x="1233921" y="3517428"/>
                    <a:pt x="1206739" y="3553375"/>
                  </a:cubicBezTo>
                  <a:lnTo>
                    <a:pt x="1206739" y="3553375"/>
                  </a:lnTo>
                  <a:cubicBezTo>
                    <a:pt x="1178271" y="3591011"/>
                    <a:pt x="1124471" y="3597444"/>
                    <a:pt x="1087720" y="3567850"/>
                  </a:cubicBezTo>
                  <a:cubicBezTo>
                    <a:pt x="904446" y="3420604"/>
                    <a:pt x="741196" y="3253253"/>
                    <a:pt x="600383" y="3069175"/>
                  </a:cubicBezTo>
                  <a:cubicBezTo>
                    <a:pt x="400623" y="2808136"/>
                    <a:pt x="245898" y="2513321"/>
                    <a:pt x="142721" y="2193899"/>
                  </a:cubicBezTo>
                  <a:cubicBezTo>
                    <a:pt x="-87759" y="1480746"/>
                    <a:pt x="-37658" y="722318"/>
                    <a:pt x="282649" y="48330"/>
                  </a:cubicBezTo>
                  <a:cubicBezTo>
                    <a:pt x="303076" y="5467"/>
                    <a:pt x="354785" y="-12467"/>
                    <a:pt x="397085" y="9246"/>
                  </a:cubicBezTo>
                  <a:lnTo>
                    <a:pt x="397085" y="9246"/>
                  </a:lnTo>
                  <a:close/>
                </a:path>
              </a:pathLst>
            </a:custGeom>
            <a:solidFill>
              <a:srgbClr val="183EFF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5" name="Forma Livre: Forma 9">
              <a:extLst>
                <a:ext uri="{FF2B5EF4-FFF2-40B4-BE49-F238E27FC236}">
                  <a16:creationId xmlns:a16="http://schemas.microsoft.com/office/drawing/2014/main" id="{5529CEDE-446E-49CF-B2A8-6D721742EEBB}"/>
                </a:ext>
              </a:extLst>
            </p:cNvPr>
            <p:cNvSpPr/>
            <p:nvPr/>
          </p:nvSpPr>
          <p:spPr>
            <a:xfrm>
              <a:off x="6457318" y="711105"/>
              <a:ext cx="4778283" cy="4778911"/>
            </a:xfrm>
            <a:custGeom>
              <a:avLst/>
              <a:gdLst>
                <a:gd name="connsiteX0" fmla="*/ 2389756 w 4778283"/>
                <a:gd name="connsiteY0" fmla="*/ 4778912 h 4778911"/>
                <a:gd name="connsiteX1" fmla="*/ 1592164 w 4778283"/>
                <a:gd name="connsiteY1" fmla="*/ 4640995 h 4778911"/>
                <a:gd name="connsiteX2" fmla="*/ 233813 w 4778283"/>
                <a:gd name="connsiteY2" fmla="*/ 3417667 h 4778911"/>
                <a:gd name="connsiteX3" fmla="*/ 138356 w 4778283"/>
                <a:gd name="connsiteY3" fmla="*/ 1592164 h 4778911"/>
                <a:gd name="connsiteX4" fmla="*/ 1361684 w 4778283"/>
                <a:gd name="connsiteY4" fmla="*/ 233813 h 4778911"/>
                <a:gd name="connsiteX5" fmla="*/ 3187187 w 4778283"/>
                <a:gd name="connsiteY5" fmla="*/ 138356 h 4778911"/>
                <a:gd name="connsiteX6" fmla="*/ 4778269 w 4778283"/>
                <a:gd name="connsiteY6" fmla="*/ 2340540 h 4778911"/>
                <a:gd name="connsiteX7" fmla="*/ 4709270 w 4778283"/>
                <a:gd name="connsiteY7" fmla="*/ 2409941 h 4778911"/>
                <a:gd name="connsiteX8" fmla="*/ 4709270 w 4778283"/>
                <a:gd name="connsiteY8" fmla="*/ 2409941 h 4778911"/>
                <a:gd name="connsiteX9" fmla="*/ 4641557 w 4778283"/>
                <a:gd name="connsiteY9" fmla="*/ 2342630 h 4778911"/>
                <a:gd name="connsiteX10" fmla="*/ 3141589 w 4778283"/>
                <a:gd name="connsiteY10" fmla="*/ 267267 h 4778911"/>
                <a:gd name="connsiteX11" fmla="*/ 1420551 w 4778283"/>
                <a:gd name="connsiteY11" fmla="*/ 357256 h 4778911"/>
                <a:gd name="connsiteX12" fmla="*/ 267267 w 4778283"/>
                <a:gd name="connsiteY12" fmla="*/ 1637842 h 4778911"/>
                <a:gd name="connsiteX13" fmla="*/ 1637842 w 4778283"/>
                <a:gd name="connsiteY13" fmla="*/ 4512164 h 4778911"/>
                <a:gd name="connsiteX14" fmla="*/ 2924218 w 4778283"/>
                <a:gd name="connsiteY14" fmla="*/ 4577303 h 4778911"/>
                <a:gd name="connsiteX15" fmla="*/ 3006808 w 4778283"/>
                <a:gd name="connsiteY15" fmla="*/ 4625313 h 4778911"/>
                <a:gd name="connsiteX16" fmla="*/ 3006808 w 4778283"/>
                <a:gd name="connsiteY16" fmla="*/ 4625313 h 4778911"/>
                <a:gd name="connsiteX17" fmla="*/ 2957672 w 4778283"/>
                <a:gd name="connsiteY17" fmla="*/ 4709833 h 4778911"/>
                <a:gd name="connsiteX18" fmla="*/ 2389756 w 4778283"/>
                <a:gd name="connsiteY18" fmla="*/ 4778912 h 477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78283" h="4778911">
                  <a:moveTo>
                    <a:pt x="2389756" y="4778912"/>
                  </a:moveTo>
                  <a:cubicBezTo>
                    <a:pt x="2120353" y="4778912"/>
                    <a:pt x="1851434" y="4732832"/>
                    <a:pt x="1592164" y="4640995"/>
                  </a:cubicBezTo>
                  <a:cubicBezTo>
                    <a:pt x="990794" y="4427966"/>
                    <a:pt x="508443" y="3993544"/>
                    <a:pt x="233813" y="3417667"/>
                  </a:cubicBezTo>
                  <a:cubicBezTo>
                    <a:pt x="-40816" y="2841789"/>
                    <a:pt x="-74672" y="2193454"/>
                    <a:pt x="138356" y="1592164"/>
                  </a:cubicBezTo>
                  <a:cubicBezTo>
                    <a:pt x="351385" y="990794"/>
                    <a:pt x="785807" y="508362"/>
                    <a:pt x="1361684" y="233813"/>
                  </a:cubicBezTo>
                  <a:cubicBezTo>
                    <a:pt x="1937562" y="-40816"/>
                    <a:pt x="2585897" y="-74672"/>
                    <a:pt x="3187187" y="138356"/>
                  </a:cubicBezTo>
                  <a:cubicBezTo>
                    <a:pt x="4125994" y="470887"/>
                    <a:pt x="4758003" y="1350184"/>
                    <a:pt x="4778269" y="2340540"/>
                  </a:cubicBezTo>
                  <a:cubicBezTo>
                    <a:pt x="4779073" y="2378899"/>
                    <a:pt x="4747629" y="2410263"/>
                    <a:pt x="4709270" y="2409941"/>
                  </a:cubicBezTo>
                  <a:lnTo>
                    <a:pt x="4709270" y="2409941"/>
                  </a:lnTo>
                  <a:cubicBezTo>
                    <a:pt x="4672116" y="2409619"/>
                    <a:pt x="4642361" y="2379704"/>
                    <a:pt x="4641557" y="2342630"/>
                  </a:cubicBezTo>
                  <a:cubicBezTo>
                    <a:pt x="4622177" y="1409292"/>
                    <a:pt x="4026355" y="580739"/>
                    <a:pt x="3141589" y="267267"/>
                  </a:cubicBezTo>
                  <a:cubicBezTo>
                    <a:pt x="2574638" y="66462"/>
                    <a:pt x="1963457" y="98388"/>
                    <a:pt x="1420551" y="357256"/>
                  </a:cubicBezTo>
                  <a:cubicBezTo>
                    <a:pt x="877645" y="616123"/>
                    <a:pt x="468073" y="1070891"/>
                    <a:pt x="267267" y="1637842"/>
                  </a:cubicBezTo>
                  <a:cubicBezTo>
                    <a:pt x="-147290" y="2808174"/>
                    <a:pt x="467510" y="4097606"/>
                    <a:pt x="1637842" y="4512164"/>
                  </a:cubicBezTo>
                  <a:cubicBezTo>
                    <a:pt x="2054571" y="4659812"/>
                    <a:pt x="2497838" y="4682008"/>
                    <a:pt x="2924218" y="4577303"/>
                  </a:cubicBezTo>
                  <a:cubicBezTo>
                    <a:pt x="2960326" y="4568457"/>
                    <a:pt x="2996916" y="4589526"/>
                    <a:pt x="3006808" y="4625313"/>
                  </a:cubicBezTo>
                  <a:lnTo>
                    <a:pt x="3006808" y="4625313"/>
                  </a:lnTo>
                  <a:cubicBezTo>
                    <a:pt x="3017021" y="4662305"/>
                    <a:pt x="2994906" y="4700665"/>
                    <a:pt x="2957672" y="4709833"/>
                  </a:cubicBezTo>
                  <a:cubicBezTo>
                    <a:pt x="2770377" y="4755913"/>
                    <a:pt x="2579946" y="4778912"/>
                    <a:pt x="2389756" y="4778912"/>
                  </a:cubicBezTo>
                  <a:close/>
                </a:path>
              </a:pathLst>
            </a:custGeom>
            <a:solidFill>
              <a:srgbClr val="183EFF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0132707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D82E45F8-F713-224B-AB64-110AE8882B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886"/>
            <a:ext cx="12192000" cy="6858000"/>
          </a:xfrm>
          <a:prstGeom prst="rect">
            <a:avLst/>
          </a:prstGeom>
        </p:spPr>
      </p:pic>
      <p:grpSp>
        <p:nvGrpSpPr>
          <p:cNvPr id="3" name="Gráfico 3">
            <a:extLst>
              <a:ext uri="{FF2B5EF4-FFF2-40B4-BE49-F238E27FC236}">
                <a16:creationId xmlns:a16="http://schemas.microsoft.com/office/drawing/2014/main" id="{D532A44D-DCE1-4BA0-9EF0-AC29287CBC14}"/>
              </a:ext>
            </a:extLst>
          </p:cNvPr>
          <p:cNvGrpSpPr/>
          <p:nvPr userDrawn="1"/>
        </p:nvGrpSpPr>
        <p:grpSpPr>
          <a:xfrm>
            <a:off x="310601" y="146345"/>
            <a:ext cx="5988599" cy="5805720"/>
            <a:chOff x="5931015" y="184641"/>
            <a:chExt cx="5830349" cy="5830349"/>
          </a:xfrm>
        </p:grpSpPr>
        <p:sp>
          <p:nvSpPr>
            <p:cNvPr id="4" name="Forma Livre: Forma 2">
              <a:extLst>
                <a:ext uri="{FF2B5EF4-FFF2-40B4-BE49-F238E27FC236}">
                  <a16:creationId xmlns:a16="http://schemas.microsoft.com/office/drawing/2014/main" id="{8F4625FA-88D1-494B-A2D2-CFA5130E45CB}"/>
                </a:ext>
              </a:extLst>
            </p:cNvPr>
            <p:cNvSpPr/>
            <p:nvPr/>
          </p:nvSpPr>
          <p:spPr>
            <a:xfrm>
              <a:off x="5931015" y="184641"/>
              <a:ext cx="8041" cy="8041"/>
            </a:xfrm>
            <a:custGeom>
              <a:avLst/>
              <a:gdLst/>
              <a:ahLst/>
              <a:cxnLst/>
              <a:rect l="l" t="t" r="r" b="b"/>
              <a:pathLst>
                <a:path w="8041" h="8041"/>
              </a:pathLst>
            </a:custGeom>
            <a:solidFill>
              <a:srgbClr val="00973A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" name="Forma Livre: Forma 4">
              <a:extLst>
                <a:ext uri="{FF2B5EF4-FFF2-40B4-BE49-F238E27FC236}">
                  <a16:creationId xmlns:a16="http://schemas.microsoft.com/office/drawing/2014/main" id="{381F3C90-692E-43FA-A2C6-3A75C05B7EAD}"/>
                </a:ext>
              </a:extLst>
            </p:cNvPr>
            <p:cNvSpPr/>
            <p:nvPr/>
          </p:nvSpPr>
          <p:spPr>
            <a:xfrm>
              <a:off x="5931015" y="184641"/>
              <a:ext cx="8041" cy="8041"/>
            </a:xfrm>
            <a:custGeom>
              <a:avLst/>
              <a:gdLst/>
              <a:ahLst/>
              <a:cxnLst/>
              <a:rect l="l" t="t" r="r" b="b"/>
              <a:pathLst>
                <a:path w="8041" h="8041"/>
              </a:pathLst>
            </a:custGeom>
            <a:solidFill>
              <a:srgbClr val="00973A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" name="Forma Livre: Forma 5">
              <a:extLst>
                <a:ext uri="{FF2B5EF4-FFF2-40B4-BE49-F238E27FC236}">
                  <a16:creationId xmlns:a16="http://schemas.microsoft.com/office/drawing/2014/main" id="{0657CCE2-9138-45D4-BBE5-A635DD3E4414}"/>
                </a:ext>
              </a:extLst>
            </p:cNvPr>
            <p:cNvSpPr/>
            <p:nvPr/>
          </p:nvSpPr>
          <p:spPr>
            <a:xfrm>
              <a:off x="7363034" y="4951952"/>
              <a:ext cx="3634925" cy="1064515"/>
            </a:xfrm>
            <a:custGeom>
              <a:avLst/>
              <a:gdLst>
                <a:gd name="connsiteX0" fmla="*/ 12218 w 3634925"/>
                <a:gd name="connsiteY0" fmla="*/ 565086 h 1064515"/>
                <a:gd name="connsiteX1" fmla="*/ 125287 w 3634925"/>
                <a:gd name="connsiteY1" fmla="*/ 535572 h 1064515"/>
                <a:gd name="connsiteX2" fmla="*/ 2132616 w 3634925"/>
                <a:gd name="connsiteY2" fmla="*/ 818887 h 1064515"/>
                <a:gd name="connsiteX3" fmla="*/ 3490725 w 3634925"/>
                <a:gd name="connsiteY3" fmla="*/ 26362 h 1064515"/>
                <a:gd name="connsiteX4" fmla="*/ 3606689 w 3634925"/>
                <a:gd name="connsiteY4" fmla="*/ 20813 h 1064515"/>
                <a:gd name="connsiteX5" fmla="*/ 3606689 w 3634925"/>
                <a:gd name="connsiteY5" fmla="*/ 20813 h 1064515"/>
                <a:gd name="connsiteX6" fmla="*/ 3612318 w 3634925"/>
                <a:gd name="connsiteY6" fmla="*/ 140636 h 1064515"/>
                <a:gd name="connsiteX7" fmla="*/ 3078821 w 3634925"/>
                <a:gd name="connsiteY7" fmla="*/ 589613 h 1064515"/>
                <a:gd name="connsiteX8" fmla="*/ 2172021 w 3634925"/>
                <a:gd name="connsiteY8" fmla="*/ 981011 h 1064515"/>
                <a:gd name="connsiteX9" fmla="*/ 42777 w 3634925"/>
                <a:gd name="connsiteY9" fmla="*/ 682095 h 1064515"/>
                <a:gd name="connsiteX10" fmla="*/ 12218 w 3634925"/>
                <a:gd name="connsiteY10" fmla="*/ 565086 h 1064515"/>
                <a:gd name="connsiteX11" fmla="*/ 12218 w 3634925"/>
                <a:gd name="connsiteY11" fmla="*/ 565086 h 106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34925" h="1064515">
                  <a:moveTo>
                    <a:pt x="12218" y="565086"/>
                  </a:moveTo>
                  <a:cubicBezTo>
                    <a:pt x="35781" y="526405"/>
                    <a:pt x="85882" y="513135"/>
                    <a:pt x="125287" y="535572"/>
                  </a:cubicBezTo>
                  <a:cubicBezTo>
                    <a:pt x="713227" y="870516"/>
                    <a:pt x="1424852" y="990822"/>
                    <a:pt x="2132616" y="818887"/>
                  </a:cubicBezTo>
                  <a:cubicBezTo>
                    <a:pt x="2657106" y="691504"/>
                    <a:pt x="3124981" y="418161"/>
                    <a:pt x="3490725" y="26362"/>
                  </a:cubicBezTo>
                  <a:cubicBezTo>
                    <a:pt x="3521445" y="-6530"/>
                    <a:pt x="3572832" y="-8942"/>
                    <a:pt x="3606689" y="20813"/>
                  </a:cubicBezTo>
                  <a:lnTo>
                    <a:pt x="3606689" y="20813"/>
                  </a:lnTo>
                  <a:cubicBezTo>
                    <a:pt x="3642073" y="51935"/>
                    <a:pt x="3644486" y="106137"/>
                    <a:pt x="3612318" y="140636"/>
                  </a:cubicBezTo>
                  <a:cubicBezTo>
                    <a:pt x="3451883" y="312491"/>
                    <a:pt x="3272871" y="462793"/>
                    <a:pt x="3078821" y="589613"/>
                  </a:cubicBezTo>
                  <a:cubicBezTo>
                    <a:pt x="2803629" y="769429"/>
                    <a:pt x="2498199" y="901799"/>
                    <a:pt x="2172021" y="981011"/>
                  </a:cubicBezTo>
                  <a:cubicBezTo>
                    <a:pt x="1443750" y="1157932"/>
                    <a:pt x="691112" y="1051618"/>
                    <a:pt x="42777" y="682095"/>
                  </a:cubicBezTo>
                  <a:cubicBezTo>
                    <a:pt x="1523" y="658532"/>
                    <a:pt x="-12470" y="605697"/>
                    <a:pt x="12218" y="565086"/>
                  </a:cubicBezTo>
                  <a:lnTo>
                    <a:pt x="12218" y="565086"/>
                  </a:lnTo>
                  <a:close/>
                </a:path>
              </a:pathLst>
            </a:custGeom>
            <a:solidFill>
              <a:srgbClr val="00CF00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" name="Forma Livre: Forma 6">
              <a:extLst>
                <a:ext uri="{FF2B5EF4-FFF2-40B4-BE49-F238E27FC236}">
                  <a16:creationId xmlns:a16="http://schemas.microsoft.com/office/drawing/2014/main" id="{EA027735-BF00-4F11-8EE4-ACD6D37C632D}"/>
                </a:ext>
              </a:extLst>
            </p:cNvPr>
            <p:cNvSpPr/>
            <p:nvPr/>
          </p:nvSpPr>
          <p:spPr>
            <a:xfrm>
              <a:off x="10832764" y="1084476"/>
              <a:ext cx="929649" cy="3662366"/>
            </a:xfrm>
            <a:custGeom>
              <a:avLst/>
              <a:gdLst>
                <a:gd name="connsiteX0" fmla="*/ 326184 w 929649"/>
                <a:gd name="connsiteY0" fmla="*/ 3647032 h 3662366"/>
                <a:gd name="connsiteX1" fmla="*/ 304391 w 929649"/>
                <a:gd name="connsiteY1" fmla="*/ 3532275 h 3662366"/>
                <a:gd name="connsiteX2" fmla="*/ 721924 w 929649"/>
                <a:gd name="connsiteY2" fmla="*/ 1548509 h 3662366"/>
                <a:gd name="connsiteX3" fmla="*/ 22443 w 929649"/>
                <a:gd name="connsiteY3" fmla="*/ 140218 h 3662366"/>
                <a:gd name="connsiteX4" fmla="*/ 24695 w 929649"/>
                <a:gd name="connsiteY4" fmla="*/ 24174 h 3662366"/>
                <a:gd name="connsiteX5" fmla="*/ 24695 w 929649"/>
                <a:gd name="connsiteY5" fmla="*/ 24174 h 3662366"/>
                <a:gd name="connsiteX6" fmla="*/ 144599 w 929649"/>
                <a:gd name="connsiteY6" fmla="*/ 26586 h 3662366"/>
                <a:gd name="connsiteX7" fmla="*/ 556744 w 929649"/>
                <a:gd name="connsiteY7" fmla="*/ 589034 h 3662366"/>
                <a:gd name="connsiteX8" fmla="*/ 886380 w 929649"/>
                <a:gd name="connsiteY8" fmla="*/ 1520121 h 3662366"/>
                <a:gd name="connsiteX9" fmla="*/ 445123 w 929649"/>
                <a:gd name="connsiteY9" fmla="*/ 3624435 h 3662366"/>
                <a:gd name="connsiteX10" fmla="*/ 326184 w 929649"/>
                <a:gd name="connsiteY10" fmla="*/ 3647032 h 3662366"/>
                <a:gd name="connsiteX11" fmla="*/ 326184 w 929649"/>
                <a:gd name="connsiteY11" fmla="*/ 3647032 h 3662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9649" h="3662366">
                  <a:moveTo>
                    <a:pt x="326184" y="3647032"/>
                  </a:moveTo>
                  <a:cubicBezTo>
                    <a:pt x="289191" y="3620896"/>
                    <a:pt x="279381" y="3570072"/>
                    <a:pt x="304391" y="3532275"/>
                  </a:cubicBezTo>
                  <a:cubicBezTo>
                    <a:pt x="678016" y="2968219"/>
                    <a:pt x="845929" y="2266245"/>
                    <a:pt x="721924" y="1548509"/>
                  </a:cubicBezTo>
                  <a:cubicBezTo>
                    <a:pt x="630086" y="1016620"/>
                    <a:pt x="388750" y="531454"/>
                    <a:pt x="22443" y="140218"/>
                  </a:cubicBezTo>
                  <a:cubicBezTo>
                    <a:pt x="-8357" y="107327"/>
                    <a:pt x="-7312" y="55859"/>
                    <a:pt x="24695" y="24174"/>
                  </a:cubicBezTo>
                  <a:lnTo>
                    <a:pt x="24695" y="24174"/>
                  </a:lnTo>
                  <a:cubicBezTo>
                    <a:pt x="58149" y="-9039"/>
                    <a:pt x="112351" y="-7833"/>
                    <a:pt x="144599" y="26586"/>
                  </a:cubicBezTo>
                  <a:cubicBezTo>
                    <a:pt x="305275" y="198200"/>
                    <a:pt x="443274" y="386862"/>
                    <a:pt x="556744" y="589034"/>
                  </a:cubicBezTo>
                  <a:cubicBezTo>
                    <a:pt x="717662" y="875646"/>
                    <a:pt x="829203" y="1189359"/>
                    <a:pt x="886380" y="1520121"/>
                  </a:cubicBezTo>
                  <a:cubicBezTo>
                    <a:pt x="1013924" y="2258605"/>
                    <a:pt x="857349" y="3002397"/>
                    <a:pt x="445123" y="3624435"/>
                  </a:cubicBezTo>
                  <a:cubicBezTo>
                    <a:pt x="418746" y="3664001"/>
                    <a:pt x="365026" y="3674455"/>
                    <a:pt x="326184" y="3647032"/>
                  </a:cubicBezTo>
                  <a:lnTo>
                    <a:pt x="326184" y="3647032"/>
                  </a:lnTo>
                  <a:close/>
                </a:path>
              </a:pathLst>
            </a:custGeom>
            <a:solidFill>
              <a:srgbClr val="00CF00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" name="Forma Livre: Forma 7">
              <a:extLst>
                <a:ext uri="{FF2B5EF4-FFF2-40B4-BE49-F238E27FC236}">
                  <a16:creationId xmlns:a16="http://schemas.microsoft.com/office/drawing/2014/main" id="{058739CF-2DEA-42DA-9911-57471F7610FC}"/>
                </a:ext>
              </a:extLst>
            </p:cNvPr>
            <p:cNvSpPr/>
            <p:nvPr/>
          </p:nvSpPr>
          <p:spPr>
            <a:xfrm>
              <a:off x="6443795" y="184656"/>
              <a:ext cx="3526140" cy="1376017"/>
            </a:xfrm>
            <a:custGeom>
              <a:avLst/>
              <a:gdLst>
                <a:gd name="connsiteX0" fmla="*/ 3519328 w 3526140"/>
                <a:gd name="connsiteY0" fmla="*/ 316352 h 1376017"/>
                <a:gd name="connsiteX1" fmla="*/ 3411567 w 3526140"/>
                <a:gd name="connsiteY1" fmla="*/ 361467 h 1376017"/>
                <a:gd name="connsiteX2" fmla="*/ 1384294 w 3526140"/>
                <a:gd name="connsiteY2" fmla="*/ 364281 h 1376017"/>
                <a:gd name="connsiteX3" fmla="*/ 151638 w 3526140"/>
                <a:gd name="connsiteY3" fmla="*/ 1340483 h 1376017"/>
                <a:gd name="connsiteX4" fmla="*/ 37604 w 3526140"/>
                <a:gd name="connsiteY4" fmla="*/ 1362357 h 1376017"/>
                <a:gd name="connsiteX5" fmla="*/ 37604 w 3526140"/>
                <a:gd name="connsiteY5" fmla="*/ 1362357 h 1376017"/>
                <a:gd name="connsiteX6" fmla="*/ 15167 w 3526140"/>
                <a:gd name="connsiteY6" fmla="*/ 1244543 h 1376017"/>
                <a:gd name="connsiteX7" fmla="*/ 479906 w 3526140"/>
                <a:gd name="connsiteY7" fmla="*/ 724798 h 1376017"/>
                <a:gd name="connsiteX8" fmla="*/ 1322452 w 3526140"/>
                <a:gd name="connsiteY8" fmla="*/ 209315 h 1376017"/>
                <a:gd name="connsiteX9" fmla="*/ 3472524 w 3526140"/>
                <a:gd name="connsiteY9" fmla="*/ 204811 h 1376017"/>
                <a:gd name="connsiteX10" fmla="*/ 3519328 w 3526140"/>
                <a:gd name="connsiteY10" fmla="*/ 316352 h 1376017"/>
                <a:gd name="connsiteX11" fmla="*/ 3519328 w 3526140"/>
                <a:gd name="connsiteY11" fmla="*/ 316352 h 137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6140" h="1376017">
                  <a:moveTo>
                    <a:pt x="3519328" y="316352"/>
                  </a:moveTo>
                  <a:cubicBezTo>
                    <a:pt x="3501475" y="358009"/>
                    <a:pt x="3453706" y="378113"/>
                    <a:pt x="3411567" y="361467"/>
                  </a:cubicBezTo>
                  <a:cubicBezTo>
                    <a:pt x="2782291" y="112893"/>
                    <a:pt x="2060775" y="94155"/>
                    <a:pt x="1384294" y="364281"/>
                  </a:cubicBezTo>
                  <a:cubicBezTo>
                    <a:pt x="883045" y="564363"/>
                    <a:pt x="458354" y="900995"/>
                    <a:pt x="151638" y="1340483"/>
                  </a:cubicBezTo>
                  <a:cubicBezTo>
                    <a:pt x="125823" y="1377395"/>
                    <a:pt x="75320" y="1387045"/>
                    <a:pt x="37604" y="1362357"/>
                  </a:cubicBezTo>
                  <a:lnTo>
                    <a:pt x="37604" y="1362357"/>
                  </a:lnTo>
                  <a:cubicBezTo>
                    <a:pt x="-1801" y="1336542"/>
                    <a:pt x="-11853" y="1283225"/>
                    <a:pt x="15167" y="1244543"/>
                  </a:cubicBezTo>
                  <a:cubicBezTo>
                    <a:pt x="149788" y="1051780"/>
                    <a:pt x="305720" y="877674"/>
                    <a:pt x="479906" y="724798"/>
                  </a:cubicBezTo>
                  <a:cubicBezTo>
                    <a:pt x="726952" y="507989"/>
                    <a:pt x="1010669" y="333803"/>
                    <a:pt x="1322452" y="209315"/>
                  </a:cubicBezTo>
                  <a:cubicBezTo>
                    <a:pt x="2018475" y="-68532"/>
                    <a:pt x="2778592" y="-69497"/>
                    <a:pt x="3472524" y="204811"/>
                  </a:cubicBezTo>
                  <a:cubicBezTo>
                    <a:pt x="3516754" y="222342"/>
                    <a:pt x="3538065" y="272684"/>
                    <a:pt x="3519328" y="316352"/>
                  </a:cubicBezTo>
                  <a:lnTo>
                    <a:pt x="3519328" y="316352"/>
                  </a:lnTo>
                  <a:close/>
                </a:path>
              </a:pathLst>
            </a:custGeom>
            <a:solidFill>
              <a:srgbClr val="00CF00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0" name="Forma Livre: Forma 8">
              <a:extLst>
                <a:ext uri="{FF2B5EF4-FFF2-40B4-BE49-F238E27FC236}">
                  <a16:creationId xmlns:a16="http://schemas.microsoft.com/office/drawing/2014/main" id="{33C14ED6-602E-4C99-8BD9-0A06291FCBC7}"/>
                </a:ext>
              </a:extLst>
            </p:cNvPr>
            <p:cNvSpPr/>
            <p:nvPr/>
          </p:nvSpPr>
          <p:spPr>
            <a:xfrm>
              <a:off x="5931037" y="1803308"/>
              <a:ext cx="1223654" cy="3586431"/>
            </a:xfrm>
            <a:custGeom>
              <a:avLst/>
              <a:gdLst>
                <a:gd name="connsiteX0" fmla="*/ 397085 w 1223654"/>
                <a:gd name="connsiteY0" fmla="*/ 9246 h 3586431"/>
                <a:gd name="connsiteX1" fmla="*/ 434882 w 1223654"/>
                <a:gd name="connsiteY1" fmla="*/ 119822 h 3586431"/>
                <a:gd name="connsiteX2" fmla="*/ 301387 w 1223654"/>
                <a:gd name="connsiteY2" fmla="*/ 2142672 h 3586431"/>
                <a:gd name="connsiteX3" fmla="*/ 1192586 w 1223654"/>
                <a:gd name="connsiteY3" fmla="*/ 3438135 h 3586431"/>
                <a:gd name="connsiteX4" fmla="*/ 1206739 w 1223654"/>
                <a:gd name="connsiteY4" fmla="*/ 3553375 h 3586431"/>
                <a:gd name="connsiteX5" fmla="*/ 1206739 w 1223654"/>
                <a:gd name="connsiteY5" fmla="*/ 3553375 h 3586431"/>
                <a:gd name="connsiteX6" fmla="*/ 1087720 w 1223654"/>
                <a:gd name="connsiteY6" fmla="*/ 3567850 h 3586431"/>
                <a:gd name="connsiteX7" fmla="*/ 600383 w 1223654"/>
                <a:gd name="connsiteY7" fmla="*/ 3069175 h 3586431"/>
                <a:gd name="connsiteX8" fmla="*/ 142721 w 1223654"/>
                <a:gd name="connsiteY8" fmla="*/ 2193899 h 3586431"/>
                <a:gd name="connsiteX9" fmla="*/ 282649 w 1223654"/>
                <a:gd name="connsiteY9" fmla="*/ 48330 h 3586431"/>
                <a:gd name="connsiteX10" fmla="*/ 397085 w 1223654"/>
                <a:gd name="connsiteY10" fmla="*/ 9246 h 3586431"/>
                <a:gd name="connsiteX11" fmla="*/ 397085 w 1223654"/>
                <a:gd name="connsiteY11" fmla="*/ 9246 h 358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3654" h="3586431">
                  <a:moveTo>
                    <a:pt x="397085" y="9246"/>
                  </a:moveTo>
                  <a:cubicBezTo>
                    <a:pt x="437455" y="29914"/>
                    <a:pt x="454343" y="78889"/>
                    <a:pt x="434882" y="119822"/>
                  </a:cubicBezTo>
                  <a:cubicBezTo>
                    <a:pt x="144570" y="731004"/>
                    <a:pt x="77421" y="1449544"/>
                    <a:pt x="301387" y="2142672"/>
                  </a:cubicBezTo>
                  <a:cubicBezTo>
                    <a:pt x="467371" y="2656225"/>
                    <a:pt x="774731" y="3102549"/>
                    <a:pt x="1192586" y="3438135"/>
                  </a:cubicBezTo>
                  <a:cubicBezTo>
                    <a:pt x="1227729" y="3466362"/>
                    <a:pt x="1233921" y="3517428"/>
                    <a:pt x="1206739" y="3553375"/>
                  </a:cubicBezTo>
                  <a:lnTo>
                    <a:pt x="1206739" y="3553375"/>
                  </a:lnTo>
                  <a:cubicBezTo>
                    <a:pt x="1178271" y="3591011"/>
                    <a:pt x="1124471" y="3597444"/>
                    <a:pt x="1087720" y="3567850"/>
                  </a:cubicBezTo>
                  <a:cubicBezTo>
                    <a:pt x="904446" y="3420604"/>
                    <a:pt x="741196" y="3253253"/>
                    <a:pt x="600383" y="3069175"/>
                  </a:cubicBezTo>
                  <a:cubicBezTo>
                    <a:pt x="400623" y="2808136"/>
                    <a:pt x="245898" y="2513321"/>
                    <a:pt x="142721" y="2193899"/>
                  </a:cubicBezTo>
                  <a:cubicBezTo>
                    <a:pt x="-87759" y="1480746"/>
                    <a:pt x="-37658" y="722318"/>
                    <a:pt x="282649" y="48330"/>
                  </a:cubicBezTo>
                  <a:cubicBezTo>
                    <a:pt x="303076" y="5467"/>
                    <a:pt x="354785" y="-12467"/>
                    <a:pt x="397085" y="9246"/>
                  </a:cubicBezTo>
                  <a:lnTo>
                    <a:pt x="397085" y="9246"/>
                  </a:lnTo>
                  <a:close/>
                </a:path>
              </a:pathLst>
            </a:custGeom>
            <a:solidFill>
              <a:srgbClr val="00CF00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1" name="Forma Livre: Forma 9">
              <a:extLst>
                <a:ext uri="{FF2B5EF4-FFF2-40B4-BE49-F238E27FC236}">
                  <a16:creationId xmlns:a16="http://schemas.microsoft.com/office/drawing/2014/main" id="{5529CEDE-446E-49CF-B2A8-6D721742EEBB}"/>
                </a:ext>
              </a:extLst>
            </p:cNvPr>
            <p:cNvSpPr/>
            <p:nvPr/>
          </p:nvSpPr>
          <p:spPr>
            <a:xfrm>
              <a:off x="6457318" y="711105"/>
              <a:ext cx="4778283" cy="4778911"/>
            </a:xfrm>
            <a:custGeom>
              <a:avLst/>
              <a:gdLst>
                <a:gd name="connsiteX0" fmla="*/ 2389756 w 4778283"/>
                <a:gd name="connsiteY0" fmla="*/ 4778912 h 4778911"/>
                <a:gd name="connsiteX1" fmla="*/ 1592164 w 4778283"/>
                <a:gd name="connsiteY1" fmla="*/ 4640995 h 4778911"/>
                <a:gd name="connsiteX2" fmla="*/ 233813 w 4778283"/>
                <a:gd name="connsiteY2" fmla="*/ 3417667 h 4778911"/>
                <a:gd name="connsiteX3" fmla="*/ 138356 w 4778283"/>
                <a:gd name="connsiteY3" fmla="*/ 1592164 h 4778911"/>
                <a:gd name="connsiteX4" fmla="*/ 1361684 w 4778283"/>
                <a:gd name="connsiteY4" fmla="*/ 233813 h 4778911"/>
                <a:gd name="connsiteX5" fmla="*/ 3187187 w 4778283"/>
                <a:gd name="connsiteY5" fmla="*/ 138356 h 4778911"/>
                <a:gd name="connsiteX6" fmla="*/ 4778269 w 4778283"/>
                <a:gd name="connsiteY6" fmla="*/ 2340540 h 4778911"/>
                <a:gd name="connsiteX7" fmla="*/ 4709270 w 4778283"/>
                <a:gd name="connsiteY7" fmla="*/ 2409941 h 4778911"/>
                <a:gd name="connsiteX8" fmla="*/ 4709270 w 4778283"/>
                <a:gd name="connsiteY8" fmla="*/ 2409941 h 4778911"/>
                <a:gd name="connsiteX9" fmla="*/ 4641557 w 4778283"/>
                <a:gd name="connsiteY9" fmla="*/ 2342630 h 4778911"/>
                <a:gd name="connsiteX10" fmla="*/ 3141589 w 4778283"/>
                <a:gd name="connsiteY10" fmla="*/ 267267 h 4778911"/>
                <a:gd name="connsiteX11" fmla="*/ 1420551 w 4778283"/>
                <a:gd name="connsiteY11" fmla="*/ 357256 h 4778911"/>
                <a:gd name="connsiteX12" fmla="*/ 267267 w 4778283"/>
                <a:gd name="connsiteY12" fmla="*/ 1637842 h 4778911"/>
                <a:gd name="connsiteX13" fmla="*/ 1637842 w 4778283"/>
                <a:gd name="connsiteY13" fmla="*/ 4512164 h 4778911"/>
                <a:gd name="connsiteX14" fmla="*/ 2924218 w 4778283"/>
                <a:gd name="connsiteY14" fmla="*/ 4577303 h 4778911"/>
                <a:gd name="connsiteX15" fmla="*/ 3006808 w 4778283"/>
                <a:gd name="connsiteY15" fmla="*/ 4625313 h 4778911"/>
                <a:gd name="connsiteX16" fmla="*/ 3006808 w 4778283"/>
                <a:gd name="connsiteY16" fmla="*/ 4625313 h 4778911"/>
                <a:gd name="connsiteX17" fmla="*/ 2957672 w 4778283"/>
                <a:gd name="connsiteY17" fmla="*/ 4709833 h 4778911"/>
                <a:gd name="connsiteX18" fmla="*/ 2389756 w 4778283"/>
                <a:gd name="connsiteY18" fmla="*/ 4778912 h 477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78283" h="4778911">
                  <a:moveTo>
                    <a:pt x="2389756" y="4778912"/>
                  </a:moveTo>
                  <a:cubicBezTo>
                    <a:pt x="2120353" y="4778912"/>
                    <a:pt x="1851434" y="4732832"/>
                    <a:pt x="1592164" y="4640995"/>
                  </a:cubicBezTo>
                  <a:cubicBezTo>
                    <a:pt x="990794" y="4427966"/>
                    <a:pt x="508443" y="3993544"/>
                    <a:pt x="233813" y="3417667"/>
                  </a:cubicBezTo>
                  <a:cubicBezTo>
                    <a:pt x="-40816" y="2841789"/>
                    <a:pt x="-74672" y="2193454"/>
                    <a:pt x="138356" y="1592164"/>
                  </a:cubicBezTo>
                  <a:cubicBezTo>
                    <a:pt x="351385" y="990794"/>
                    <a:pt x="785807" y="508362"/>
                    <a:pt x="1361684" y="233813"/>
                  </a:cubicBezTo>
                  <a:cubicBezTo>
                    <a:pt x="1937562" y="-40816"/>
                    <a:pt x="2585897" y="-74672"/>
                    <a:pt x="3187187" y="138356"/>
                  </a:cubicBezTo>
                  <a:cubicBezTo>
                    <a:pt x="4125994" y="470887"/>
                    <a:pt x="4758003" y="1350184"/>
                    <a:pt x="4778269" y="2340540"/>
                  </a:cubicBezTo>
                  <a:cubicBezTo>
                    <a:pt x="4779073" y="2378899"/>
                    <a:pt x="4747629" y="2410263"/>
                    <a:pt x="4709270" y="2409941"/>
                  </a:cubicBezTo>
                  <a:lnTo>
                    <a:pt x="4709270" y="2409941"/>
                  </a:lnTo>
                  <a:cubicBezTo>
                    <a:pt x="4672116" y="2409619"/>
                    <a:pt x="4642361" y="2379704"/>
                    <a:pt x="4641557" y="2342630"/>
                  </a:cubicBezTo>
                  <a:cubicBezTo>
                    <a:pt x="4622177" y="1409292"/>
                    <a:pt x="4026355" y="580739"/>
                    <a:pt x="3141589" y="267267"/>
                  </a:cubicBezTo>
                  <a:cubicBezTo>
                    <a:pt x="2574638" y="66462"/>
                    <a:pt x="1963457" y="98388"/>
                    <a:pt x="1420551" y="357256"/>
                  </a:cubicBezTo>
                  <a:cubicBezTo>
                    <a:pt x="877645" y="616123"/>
                    <a:pt x="468073" y="1070891"/>
                    <a:pt x="267267" y="1637842"/>
                  </a:cubicBezTo>
                  <a:cubicBezTo>
                    <a:pt x="-147290" y="2808174"/>
                    <a:pt x="467510" y="4097606"/>
                    <a:pt x="1637842" y="4512164"/>
                  </a:cubicBezTo>
                  <a:cubicBezTo>
                    <a:pt x="2054571" y="4659812"/>
                    <a:pt x="2497838" y="4682008"/>
                    <a:pt x="2924218" y="4577303"/>
                  </a:cubicBezTo>
                  <a:cubicBezTo>
                    <a:pt x="2960326" y="4568457"/>
                    <a:pt x="2996916" y="4589526"/>
                    <a:pt x="3006808" y="4625313"/>
                  </a:cubicBezTo>
                  <a:lnTo>
                    <a:pt x="3006808" y="4625313"/>
                  </a:lnTo>
                  <a:cubicBezTo>
                    <a:pt x="3017021" y="4662305"/>
                    <a:pt x="2994906" y="4700665"/>
                    <a:pt x="2957672" y="4709833"/>
                  </a:cubicBezTo>
                  <a:cubicBezTo>
                    <a:pt x="2770377" y="4755913"/>
                    <a:pt x="2579946" y="4778912"/>
                    <a:pt x="2389756" y="4778912"/>
                  </a:cubicBezTo>
                  <a:close/>
                </a:path>
              </a:pathLst>
            </a:custGeom>
            <a:solidFill>
              <a:srgbClr val="00CF00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9317830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/>
          <p:cNvGrpSpPr/>
          <p:nvPr userDrawn="1"/>
        </p:nvGrpSpPr>
        <p:grpSpPr>
          <a:xfrm>
            <a:off x="0" y="6179037"/>
            <a:ext cx="12192000" cy="678963"/>
            <a:chOff x="0" y="6179037"/>
            <a:chExt cx="12192000" cy="678963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26209FB0-A258-5E4C-90E3-6F86A57A9E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9762" t="38307" r="12976" b="39894"/>
            <a:stretch/>
          </p:blipFill>
          <p:spPr>
            <a:xfrm>
              <a:off x="9476093" y="6179037"/>
              <a:ext cx="2715907" cy="678963"/>
            </a:xfrm>
            <a:prstGeom prst="rect">
              <a:avLst/>
            </a:prstGeom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D82E45F8-F713-224B-AB64-110AE8882B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6825" r="26786"/>
            <a:stretch/>
          </p:blipFill>
          <p:spPr>
            <a:xfrm>
              <a:off x="0" y="6308256"/>
              <a:ext cx="5636525" cy="549744"/>
            </a:xfrm>
            <a:prstGeom prst="rect">
              <a:avLst/>
            </a:prstGeom>
          </p:spPr>
        </p:pic>
      </p:grpSp>
      <p:grpSp>
        <p:nvGrpSpPr>
          <p:cNvPr id="5" name="Gráfico 3">
            <a:extLst>
              <a:ext uri="{FF2B5EF4-FFF2-40B4-BE49-F238E27FC236}">
                <a16:creationId xmlns:a16="http://schemas.microsoft.com/office/drawing/2014/main" id="{D532A44D-DCE1-4BA0-9EF0-AC29287CBC14}"/>
              </a:ext>
            </a:extLst>
          </p:cNvPr>
          <p:cNvGrpSpPr/>
          <p:nvPr userDrawn="1"/>
        </p:nvGrpSpPr>
        <p:grpSpPr>
          <a:xfrm>
            <a:off x="6336000" y="469290"/>
            <a:ext cx="5400000" cy="5400000"/>
            <a:chOff x="5931015" y="184641"/>
            <a:chExt cx="5830349" cy="5830349"/>
          </a:xfrm>
        </p:grpSpPr>
        <p:sp>
          <p:nvSpPr>
            <p:cNvPr id="6" name="Forma Livre: Forma 2">
              <a:extLst>
                <a:ext uri="{FF2B5EF4-FFF2-40B4-BE49-F238E27FC236}">
                  <a16:creationId xmlns:a16="http://schemas.microsoft.com/office/drawing/2014/main" id="{8F4625FA-88D1-494B-A2D2-CFA5130E45CB}"/>
                </a:ext>
              </a:extLst>
            </p:cNvPr>
            <p:cNvSpPr/>
            <p:nvPr/>
          </p:nvSpPr>
          <p:spPr>
            <a:xfrm>
              <a:off x="5931015" y="184641"/>
              <a:ext cx="8041" cy="8041"/>
            </a:xfrm>
            <a:custGeom>
              <a:avLst/>
              <a:gdLst/>
              <a:ahLst/>
              <a:cxnLst/>
              <a:rect l="l" t="t" r="r" b="b"/>
              <a:pathLst>
                <a:path w="8041" h="8041"/>
              </a:pathLst>
            </a:custGeom>
            <a:solidFill>
              <a:srgbClr val="00973A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0" name="Forma Livre: Forma 4">
              <a:extLst>
                <a:ext uri="{FF2B5EF4-FFF2-40B4-BE49-F238E27FC236}">
                  <a16:creationId xmlns:a16="http://schemas.microsoft.com/office/drawing/2014/main" id="{381F3C90-692E-43FA-A2C6-3A75C05B7EAD}"/>
                </a:ext>
              </a:extLst>
            </p:cNvPr>
            <p:cNvSpPr/>
            <p:nvPr/>
          </p:nvSpPr>
          <p:spPr>
            <a:xfrm>
              <a:off x="5931015" y="184641"/>
              <a:ext cx="8041" cy="8041"/>
            </a:xfrm>
            <a:custGeom>
              <a:avLst/>
              <a:gdLst/>
              <a:ahLst/>
              <a:cxnLst/>
              <a:rect l="l" t="t" r="r" b="b"/>
              <a:pathLst>
                <a:path w="8041" h="8041"/>
              </a:pathLst>
            </a:custGeom>
            <a:solidFill>
              <a:srgbClr val="00973A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1" name="Forma Livre: Forma 5">
              <a:extLst>
                <a:ext uri="{FF2B5EF4-FFF2-40B4-BE49-F238E27FC236}">
                  <a16:creationId xmlns:a16="http://schemas.microsoft.com/office/drawing/2014/main" id="{0657CCE2-9138-45D4-BBE5-A635DD3E4414}"/>
                </a:ext>
              </a:extLst>
            </p:cNvPr>
            <p:cNvSpPr/>
            <p:nvPr/>
          </p:nvSpPr>
          <p:spPr>
            <a:xfrm>
              <a:off x="7363034" y="4951952"/>
              <a:ext cx="3634925" cy="1064515"/>
            </a:xfrm>
            <a:custGeom>
              <a:avLst/>
              <a:gdLst>
                <a:gd name="connsiteX0" fmla="*/ 12218 w 3634925"/>
                <a:gd name="connsiteY0" fmla="*/ 565086 h 1064515"/>
                <a:gd name="connsiteX1" fmla="*/ 125287 w 3634925"/>
                <a:gd name="connsiteY1" fmla="*/ 535572 h 1064515"/>
                <a:gd name="connsiteX2" fmla="*/ 2132616 w 3634925"/>
                <a:gd name="connsiteY2" fmla="*/ 818887 h 1064515"/>
                <a:gd name="connsiteX3" fmla="*/ 3490725 w 3634925"/>
                <a:gd name="connsiteY3" fmla="*/ 26362 h 1064515"/>
                <a:gd name="connsiteX4" fmla="*/ 3606689 w 3634925"/>
                <a:gd name="connsiteY4" fmla="*/ 20813 h 1064515"/>
                <a:gd name="connsiteX5" fmla="*/ 3606689 w 3634925"/>
                <a:gd name="connsiteY5" fmla="*/ 20813 h 1064515"/>
                <a:gd name="connsiteX6" fmla="*/ 3612318 w 3634925"/>
                <a:gd name="connsiteY6" fmla="*/ 140636 h 1064515"/>
                <a:gd name="connsiteX7" fmla="*/ 3078821 w 3634925"/>
                <a:gd name="connsiteY7" fmla="*/ 589613 h 1064515"/>
                <a:gd name="connsiteX8" fmla="*/ 2172021 w 3634925"/>
                <a:gd name="connsiteY8" fmla="*/ 981011 h 1064515"/>
                <a:gd name="connsiteX9" fmla="*/ 42777 w 3634925"/>
                <a:gd name="connsiteY9" fmla="*/ 682095 h 1064515"/>
                <a:gd name="connsiteX10" fmla="*/ 12218 w 3634925"/>
                <a:gd name="connsiteY10" fmla="*/ 565086 h 1064515"/>
                <a:gd name="connsiteX11" fmla="*/ 12218 w 3634925"/>
                <a:gd name="connsiteY11" fmla="*/ 565086 h 106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34925" h="1064515">
                  <a:moveTo>
                    <a:pt x="12218" y="565086"/>
                  </a:moveTo>
                  <a:cubicBezTo>
                    <a:pt x="35781" y="526405"/>
                    <a:pt x="85882" y="513135"/>
                    <a:pt x="125287" y="535572"/>
                  </a:cubicBezTo>
                  <a:cubicBezTo>
                    <a:pt x="713227" y="870516"/>
                    <a:pt x="1424852" y="990822"/>
                    <a:pt x="2132616" y="818887"/>
                  </a:cubicBezTo>
                  <a:cubicBezTo>
                    <a:pt x="2657106" y="691504"/>
                    <a:pt x="3124981" y="418161"/>
                    <a:pt x="3490725" y="26362"/>
                  </a:cubicBezTo>
                  <a:cubicBezTo>
                    <a:pt x="3521445" y="-6530"/>
                    <a:pt x="3572832" y="-8942"/>
                    <a:pt x="3606689" y="20813"/>
                  </a:cubicBezTo>
                  <a:lnTo>
                    <a:pt x="3606689" y="20813"/>
                  </a:lnTo>
                  <a:cubicBezTo>
                    <a:pt x="3642073" y="51935"/>
                    <a:pt x="3644486" y="106137"/>
                    <a:pt x="3612318" y="140636"/>
                  </a:cubicBezTo>
                  <a:cubicBezTo>
                    <a:pt x="3451883" y="312491"/>
                    <a:pt x="3272871" y="462793"/>
                    <a:pt x="3078821" y="589613"/>
                  </a:cubicBezTo>
                  <a:cubicBezTo>
                    <a:pt x="2803629" y="769429"/>
                    <a:pt x="2498199" y="901799"/>
                    <a:pt x="2172021" y="981011"/>
                  </a:cubicBezTo>
                  <a:cubicBezTo>
                    <a:pt x="1443750" y="1157932"/>
                    <a:pt x="691112" y="1051618"/>
                    <a:pt x="42777" y="682095"/>
                  </a:cubicBezTo>
                  <a:cubicBezTo>
                    <a:pt x="1523" y="658532"/>
                    <a:pt x="-12470" y="605697"/>
                    <a:pt x="12218" y="565086"/>
                  </a:cubicBezTo>
                  <a:lnTo>
                    <a:pt x="12218" y="565086"/>
                  </a:lnTo>
                  <a:close/>
                </a:path>
              </a:pathLst>
            </a:custGeom>
            <a:solidFill>
              <a:srgbClr val="00CF00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" name="Forma Livre: Forma 6">
              <a:extLst>
                <a:ext uri="{FF2B5EF4-FFF2-40B4-BE49-F238E27FC236}">
                  <a16:creationId xmlns:a16="http://schemas.microsoft.com/office/drawing/2014/main" id="{EA027735-BF00-4F11-8EE4-ACD6D37C632D}"/>
                </a:ext>
              </a:extLst>
            </p:cNvPr>
            <p:cNvSpPr/>
            <p:nvPr/>
          </p:nvSpPr>
          <p:spPr>
            <a:xfrm>
              <a:off x="10832764" y="1084476"/>
              <a:ext cx="929649" cy="3662366"/>
            </a:xfrm>
            <a:custGeom>
              <a:avLst/>
              <a:gdLst>
                <a:gd name="connsiteX0" fmla="*/ 326184 w 929649"/>
                <a:gd name="connsiteY0" fmla="*/ 3647032 h 3662366"/>
                <a:gd name="connsiteX1" fmla="*/ 304391 w 929649"/>
                <a:gd name="connsiteY1" fmla="*/ 3532275 h 3662366"/>
                <a:gd name="connsiteX2" fmla="*/ 721924 w 929649"/>
                <a:gd name="connsiteY2" fmla="*/ 1548509 h 3662366"/>
                <a:gd name="connsiteX3" fmla="*/ 22443 w 929649"/>
                <a:gd name="connsiteY3" fmla="*/ 140218 h 3662366"/>
                <a:gd name="connsiteX4" fmla="*/ 24695 w 929649"/>
                <a:gd name="connsiteY4" fmla="*/ 24174 h 3662366"/>
                <a:gd name="connsiteX5" fmla="*/ 24695 w 929649"/>
                <a:gd name="connsiteY5" fmla="*/ 24174 h 3662366"/>
                <a:gd name="connsiteX6" fmla="*/ 144599 w 929649"/>
                <a:gd name="connsiteY6" fmla="*/ 26586 h 3662366"/>
                <a:gd name="connsiteX7" fmla="*/ 556744 w 929649"/>
                <a:gd name="connsiteY7" fmla="*/ 589034 h 3662366"/>
                <a:gd name="connsiteX8" fmla="*/ 886380 w 929649"/>
                <a:gd name="connsiteY8" fmla="*/ 1520121 h 3662366"/>
                <a:gd name="connsiteX9" fmla="*/ 445123 w 929649"/>
                <a:gd name="connsiteY9" fmla="*/ 3624435 h 3662366"/>
                <a:gd name="connsiteX10" fmla="*/ 326184 w 929649"/>
                <a:gd name="connsiteY10" fmla="*/ 3647032 h 3662366"/>
                <a:gd name="connsiteX11" fmla="*/ 326184 w 929649"/>
                <a:gd name="connsiteY11" fmla="*/ 3647032 h 3662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9649" h="3662366">
                  <a:moveTo>
                    <a:pt x="326184" y="3647032"/>
                  </a:moveTo>
                  <a:cubicBezTo>
                    <a:pt x="289191" y="3620896"/>
                    <a:pt x="279381" y="3570072"/>
                    <a:pt x="304391" y="3532275"/>
                  </a:cubicBezTo>
                  <a:cubicBezTo>
                    <a:pt x="678016" y="2968219"/>
                    <a:pt x="845929" y="2266245"/>
                    <a:pt x="721924" y="1548509"/>
                  </a:cubicBezTo>
                  <a:cubicBezTo>
                    <a:pt x="630086" y="1016620"/>
                    <a:pt x="388750" y="531454"/>
                    <a:pt x="22443" y="140218"/>
                  </a:cubicBezTo>
                  <a:cubicBezTo>
                    <a:pt x="-8357" y="107327"/>
                    <a:pt x="-7312" y="55859"/>
                    <a:pt x="24695" y="24174"/>
                  </a:cubicBezTo>
                  <a:lnTo>
                    <a:pt x="24695" y="24174"/>
                  </a:lnTo>
                  <a:cubicBezTo>
                    <a:pt x="58149" y="-9039"/>
                    <a:pt x="112351" y="-7833"/>
                    <a:pt x="144599" y="26586"/>
                  </a:cubicBezTo>
                  <a:cubicBezTo>
                    <a:pt x="305275" y="198200"/>
                    <a:pt x="443274" y="386862"/>
                    <a:pt x="556744" y="589034"/>
                  </a:cubicBezTo>
                  <a:cubicBezTo>
                    <a:pt x="717662" y="875646"/>
                    <a:pt x="829203" y="1189359"/>
                    <a:pt x="886380" y="1520121"/>
                  </a:cubicBezTo>
                  <a:cubicBezTo>
                    <a:pt x="1013924" y="2258605"/>
                    <a:pt x="857349" y="3002397"/>
                    <a:pt x="445123" y="3624435"/>
                  </a:cubicBezTo>
                  <a:cubicBezTo>
                    <a:pt x="418746" y="3664001"/>
                    <a:pt x="365026" y="3674455"/>
                    <a:pt x="326184" y="3647032"/>
                  </a:cubicBezTo>
                  <a:lnTo>
                    <a:pt x="326184" y="3647032"/>
                  </a:lnTo>
                  <a:close/>
                </a:path>
              </a:pathLst>
            </a:custGeom>
            <a:solidFill>
              <a:srgbClr val="00CF00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3" name="Forma Livre: Forma 7">
              <a:extLst>
                <a:ext uri="{FF2B5EF4-FFF2-40B4-BE49-F238E27FC236}">
                  <a16:creationId xmlns:a16="http://schemas.microsoft.com/office/drawing/2014/main" id="{058739CF-2DEA-42DA-9911-57471F7610FC}"/>
                </a:ext>
              </a:extLst>
            </p:cNvPr>
            <p:cNvSpPr/>
            <p:nvPr/>
          </p:nvSpPr>
          <p:spPr>
            <a:xfrm>
              <a:off x="6443795" y="184656"/>
              <a:ext cx="3526140" cy="1376017"/>
            </a:xfrm>
            <a:custGeom>
              <a:avLst/>
              <a:gdLst>
                <a:gd name="connsiteX0" fmla="*/ 3519328 w 3526140"/>
                <a:gd name="connsiteY0" fmla="*/ 316352 h 1376017"/>
                <a:gd name="connsiteX1" fmla="*/ 3411567 w 3526140"/>
                <a:gd name="connsiteY1" fmla="*/ 361467 h 1376017"/>
                <a:gd name="connsiteX2" fmla="*/ 1384294 w 3526140"/>
                <a:gd name="connsiteY2" fmla="*/ 364281 h 1376017"/>
                <a:gd name="connsiteX3" fmla="*/ 151638 w 3526140"/>
                <a:gd name="connsiteY3" fmla="*/ 1340483 h 1376017"/>
                <a:gd name="connsiteX4" fmla="*/ 37604 w 3526140"/>
                <a:gd name="connsiteY4" fmla="*/ 1362357 h 1376017"/>
                <a:gd name="connsiteX5" fmla="*/ 37604 w 3526140"/>
                <a:gd name="connsiteY5" fmla="*/ 1362357 h 1376017"/>
                <a:gd name="connsiteX6" fmla="*/ 15167 w 3526140"/>
                <a:gd name="connsiteY6" fmla="*/ 1244543 h 1376017"/>
                <a:gd name="connsiteX7" fmla="*/ 479906 w 3526140"/>
                <a:gd name="connsiteY7" fmla="*/ 724798 h 1376017"/>
                <a:gd name="connsiteX8" fmla="*/ 1322452 w 3526140"/>
                <a:gd name="connsiteY8" fmla="*/ 209315 h 1376017"/>
                <a:gd name="connsiteX9" fmla="*/ 3472524 w 3526140"/>
                <a:gd name="connsiteY9" fmla="*/ 204811 h 1376017"/>
                <a:gd name="connsiteX10" fmla="*/ 3519328 w 3526140"/>
                <a:gd name="connsiteY10" fmla="*/ 316352 h 1376017"/>
                <a:gd name="connsiteX11" fmla="*/ 3519328 w 3526140"/>
                <a:gd name="connsiteY11" fmla="*/ 316352 h 137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6140" h="1376017">
                  <a:moveTo>
                    <a:pt x="3519328" y="316352"/>
                  </a:moveTo>
                  <a:cubicBezTo>
                    <a:pt x="3501475" y="358009"/>
                    <a:pt x="3453706" y="378113"/>
                    <a:pt x="3411567" y="361467"/>
                  </a:cubicBezTo>
                  <a:cubicBezTo>
                    <a:pt x="2782291" y="112893"/>
                    <a:pt x="2060775" y="94155"/>
                    <a:pt x="1384294" y="364281"/>
                  </a:cubicBezTo>
                  <a:cubicBezTo>
                    <a:pt x="883045" y="564363"/>
                    <a:pt x="458354" y="900995"/>
                    <a:pt x="151638" y="1340483"/>
                  </a:cubicBezTo>
                  <a:cubicBezTo>
                    <a:pt x="125823" y="1377395"/>
                    <a:pt x="75320" y="1387045"/>
                    <a:pt x="37604" y="1362357"/>
                  </a:cubicBezTo>
                  <a:lnTo>
                    <a:pt x="37604" y="1362357"/>
                  </a:lnTo>
                  <a:cubicBezTo>
                    <a:pt x="-1801" y="1336542"/>
                    <a:pt x="-11853" y="1283225"/>
                    <a:pt x="15167" y="1244543"/>
                  </a:cubicBezTo>
                  <a:cubicBezTo>
                    <a:pt x="149788" y="1051780"/>
                    <a:pt x="305720" y="877674"/>
                    <a:pt x="479906" y="724798"/>
                  </a:cubicBezTo>
                  <a:cubicBezTo>
                    <a:pt x="726952" y="507989"/>
                    <a:pt x="1010669" y="333803"/>
                    <a:pt x="1322452" y="209315"/>
                  </a:cubicBezTo>
                  <a:cubicBezTo>
                    <a:pt x="2018475" y="-68532"/>
                    <a:pt x="2778592" y="-69497"/>
                    <a:pt x="3472524" y="204811"/>
                  </a:cubicBezTo>
                  <a:cubicBezTo>
                    <a:pt x="3516754" y="222342"/>
                    <a:pt x="3538065" y="272684"/>
                    <a:pt x="3519328" y="316352"/>
                  </a:cubicBezTo>
                  <a:lnTo>
                    <a:pt x="3519328" y="316352"/>
                  </a:lnTo>
                  <a:close/>
                </a:path>
              </a:pathLst>
            </a:custGeom>
            <a:solidFill>
              <a:srgbClr val="00CF00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" name="Forma Livre: Forma 8">
              <a:extLst>
                <a:ext uri="{FF2B5EF4-FFF2-40B4-BE49-F238E27FC236}">
                  <a16:creationId xmlns:a16="http://schemas.microsoft.com/office/drawing/2014/main" id="{33C14ED6-602E-4C99-8BD9-0A06291FCBC7}"/>
                </a:ext>
              </a:extLst>
            </p:cNvPr>
            <p:cNvSpPr/>
            <p:nvPr/>
          </p:nvSpPr>
          <p:spPr>
            <a:xfrm>
              <a:off x="5931037" y="1803308"/>
              <a:ext cx="1223654" cy="3586431"/>
            </a:xfrm>
            <a:custGeom>
              <a:avLst/>
              <a:gdLst>
                <a:gd name="connsiteX0" fmla="*/ 397085 w 1223654"/>
                <a:gd name="connsiteY0" fmla="*/ 9246 h 3586431"/>
                <a:gd name="connsiteX1" fmla="*/ 434882 w 1223654"/>
                <a:gd name="connsiteY1" fmla="*/ 119822 h 3586431"/>
                <a:gd name="connsiteX2" fmla="*/ 301387 w 1223654"/>
                <a:gd name="connsiteY2" fmla="*/ 2142672 h 3586431"/>
                <a:gd name="connsiteX3" fmla="*/ 1192586 w 1223654"/>
                <a:gd name="connsiteY3" fmla="*/ 3438135 h 3586431"/>
                <a:gd name="connsiteX4" fmla="*/ 1206739 w 1223654"/>
                <a:gd name="connsiteY4" fmla="*/ 3553375 h 3586431"/>
                <a:gd name="connsiteX5" fmla="*/ 1206739 w 1223654"/>
                <a:gd name="connsiteY5" fmla="*/ 3553375 h 3586431"/>
                <a:gd name="connsiteX6" fmla="*/ 1087720 w 1223654"/>
                <a:gd name="connsiteY6" fmla="*/ 3567850 h 3586431"/>
                <a:gd name="connsiteX7" fmla="*/ 600383 w 1223654"/>
                <a:gd name="connsiteY7" fmla="*/ 3069175 h 3586431"/>
                <a:gd name="connsiteX8" fmla="*/ 142721 w 1223654"/>
                <a:gd name="connsiteY8" fmla="*/ 2193899 h 3586431"/>
                <a:gd name="connsiteX9" fmla="*/ 282649 w 1223654"/>
                <a:gd name="connsiteY9" fmla="*/ 48330 h 3586431"/>
                <a:gd name="connsiteX10" fmla="*/ 397085 w 1223654"/>
                <a:gd name="connsiteY10" fmla="*/ 9246 h 3586431"/>
                <a:gd name="connsiteX11" fmla="*/ 397085 w 1223654"/>
                <a:gd name="connsiteY11" fmla="*/ 9246 h 358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3654" h="3586431">
                  <a:moveTo>
                    <a:pt x="397085" y="9246"/>
                  </a:moveTo>
                  <a:cubicBezTo>
                    <a:pt x="437455" y="29914"/>
                    <a:pt x="454343" y="78889"/>
                    <a:pt x="434882" y="119822"/>
                  </a:cubicBezTo>
                  <a:cubicBezTo>
                    <a:pt x="144570" y="731004"/>
                    <a:pt x="77421" y="1449544"/>
                    <a:pt x="301387" y="2142672"/>
                  </a:cubicBezTo>
                  <a:cubicBezTo>
                    <a:pt x="467371" y="2656225"/>
                    <a:pt x="774731" y="3102549"/>
                    <a:pt x="1192586" y="3438135"/>
                  </a:cubicBezTo>
                  <a:cubicBezTo>
                    <a:pt x="1227729" y="3466362"/>
                    <a:pt x="1233921" y="3517428"/>
                    <a:pt x="1206739" y="3553375"/>
                  </a:cubicBezTo>
                  <a:lnTo>
                    <a:pt x="1206739" y="3553375"/>
                  </a:lnTo>
                  <a:cubicBezTo>
                    <a:pt x="1178271" y="3591011"/>
                    <a:pt x="1124471" y="3597444"/>
                    <a:pt x="1087720" y="3567850"/>
                  </a:cubicBezTo>
                  <a:cubicBezTo>
                    <a:pt x="904446" y="3420604"/>
                    <a:pt x="741196" y="3253253"/>
                    <a:pt x="600383" y="3069175"/>
                  </a:cubicBezTo>
                  <a:cubicBezTo>
                    <a:pt x="400623" y="2808136"/>
                    <a:pt x="245898" y="2513321"/>
                    <a:pt x="142721" y="2193899"/>
                  </a:cubicBezTo>
                  <a:cubicBezTo>
                    <a:pt x="-87759" y="1480746"/>
                    <a:pt x="-37658" y="722318"/>
                    <a:pt x="282649" y="48330"/>
                  </a:cubicBezTo>
                  <a:cubicBezTo>
                    <a:pt x="303076" y="5467"/>
                    <a:pt x="354785" y="-12467"/>
                    <a:pt x="397085" y="9246"/>
                  </a:cubicBezTo>
                  <a:lnTo>
                    <a:pt x="397085" y="9246"/>
                  </a:lnTo>
                  <a:close/>
                </a:path>
              </a:pathLst>
            </a:custGeom>
            <a:solidFill>
              <a:srgbClr val="00CF00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5" name="Forma Livre: Forma 9">
              <a:extLst>
                <a:ext uri="{FF2B5EF4-FFF2-40B4-BE49-F238E27FC236}">
                  <a16:creationId xmlns:a16="http://schemas.microsoft.com/office/drawing/2014/main" id="{5529CEDE-446E-49CF-B2A8-6D721742EEBB}"/>
                </a:ext>
              </a:extLst>
            </p:cNvPr>
            <p:cNvSpPr/>
            <p:nvPr/>
          </p:nvSpPr>
          <p:spPr>
            <a:xfrm>
              <a:off x="6457318" y="711105"/>
              <a:ext cx="4778283" cy="4778911"/>
            </a:xfrm>
            <a:custGeom>
              <a:avLst/>
              <a:gdLst>
                <a:gd name="connsiteX0" fmla="*/ 2389756 w 4778283"/>
                <a:gd name="connsiteY0" fmla="*/ 4778912 h 4778911"/>
                <a:gd name="connsiteX1" fmla="*/ 1592164 w 4778283"/>
                <a:gd name="connsiteY1" fmla="*/ 4640995 h 4778911"/>
                <a:gd name="connsiteX2" fmla="*/ 233813 w 4778283"/>
                <a:gd name="connsiteY2" fmla="*/ 3417667 h 4778911"/>
                <a:gd name="connsiteX3" fmla="*/ 138356 w 4778283"/>
                <a:gd name="connsiteY3" fmla="*/ 1592164 h 4778911"/>
                <a:gd name="connsiteX4" fmla="*/ 1361684 w 4778283"/>
                <a:gd name="connsiteY4" fmla="*/ 233813 h 4778911"/>
                <a:gd name="connsiteX5" fmla="*/ 3187187 w 4778283"/>
                <a:gd name="connsiteY5" fmla="*/ 138356 h 4778911"/>
                <a:gd name="connsiteX6" fmla="*/ 4778269 w 4778283"/>
                <a:gd name="connsiteY6" fmla="*/ 2340540 h 4778911"/>
                <a:gd name="connsiteX7" fmla="*/ 4709270 w 4778283"/>
                <a:gd name="connsiteY7" fmla="*/ 2409941 h 4778911"/>
                <a:gd name="connsiteX8" fmla="*/ 4709270 w 4778283"/>
                <a:gd name="connsiteY8" fmla="*/ 2409941 h 4778911"/>
                <a:gd name="connsiteX9" fmla="*/ 4641557 w 4778283"/>
                <a:gd name="connsiteY9" fmla="*/ 2342630 h 4778911"/>
                <a:gd name="connsiteX10" fmla="*/ 3141589 w 4778283"/>
                <a:gd name="connsiteY10" fmla="*/ 267267 h 4778911"/>
                <a:gd name="connsiteX11" fmla="*/ 1420551 w 4778283"/>
                <a:gd name="connsiteY11" fmla="*/ 357256 h 4778911"/>
                <a:gd name="connsiteX12" fmla="*/ 267267 w 4778283"/>
                <a:gd name="connsiteY12" fmla="*/ 1637842 h 4778911"/>
                <a:gd name="connsiteX13" fmla="*/ 1637842 w 4778283"/>
                <a:gd name="connsiteY13" fmla="*/ 4512164 h 4778911"/>
                <a:gd name="connsiteX14" fmla="*/ 2924218 w 4778283"/>
                <a:gd name="connsiteY14" fmla="*/ 4577303 h 4778911"/>
                <a:gd name="connsiteX15" fmla="*/ 3006808 w 4778283"/>
                <a:gd name="connsiteY15" fmla="*/ 4625313 h 4778911"/>
                <a:gd name="connsiteX16" fmla="*/ 3006808 w 4778283"/>
                <a:gd name="connsiteY16" fmla="*/ 4625313 h 4778911"/>
                <a:gd name="connsiteX17" fmla="*/ 2957672 w 4778283"/>
                <a:gd name="connsiteY17" fmla="*/ 4709833 h 4778911"/>
                <a:gd name="connsiteX18" fmla="*/ 2389756 w 4778283"/>
                <a:gd name="connsiteY18" fmla="*/ 4778912 h 477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78283" h="4778911">
                  <a:moveTo>
                    <a:pt x="2389756" y="4778912"/>
                  </a:moveTo>
                  <a:cubicBezTo>
                    <a:pt x="2120353" y="4778912"/>
                    <a:pt x="1851434" y="4732832"/>
                    <a:pt x="1592164" y="4640995"/>
                  </a:cubicBezTo>
                  <a:cubicBezTo>
                    <a:pt x="990794" y="4427966"/>
                    <a:pt x="508443" y="3993544"/>
                    <a:pt x="233813" y="3417667"/>
                  </a:cubicBezTo>
                  <a:cubicBezTo>
                    <a:pt x="-40816" y="2841789"/>
                    <a:pt x="-74672" y="2193454"/>
                    <a:pt x="138356" y="1592164"/>
                  </a:cubicBezTo>
                  <a:cubicBezTo>
                    <a:pt x="351385" y="990794"/>
                    <a:pt x="785807" y="508362"/>
                    <a:pt x="1361684" y="233813"/>
                  </a:cubicBezTo>
                  <a:cubicBezTo>
                    <a:pt x="1937562" y="-40816"/>
                    <a:pt x="2585897" y="-74672"/>
                    <a:pt x="3187187" y="138356"/>
                  </a:cubicBezTo>
                  <a:cubicBezTo>
                    <a:pt x="4125994" y="470887"/>
                    <a:pt x="4758003" y="1350184"/>
                    <a:pt x="4778269" y="2340540"/>
                  </a:cubicBezTo>
                  <a:cubicBezTo>
                    <a:pt x="4779073" y="2378899"/>
                    <a:pt x="4747629" y="2410263"/>
                    <a:pt x="4709270" y="2409941"/>
                  </a:cubicBezTo>
                  <a:lnTo>
                    <a:pt x="4709270" y="2409941"/>
                  </a:lnTo>
                  <a:cubicBezTo>
                    <a:pt x="4672116" y="2409619"/>
                    <a:pt x="4642361" y="2379704"/>
                    <a:pt x="4641557" y="2342630"/>
                  </a:cubicBezTo>
                  <a:cubicBezTo>
                    <a:pt x="4622177" y="1409292"/>
                    <a:pt x="4026355" y="580739"/>
                    <a:pt x="3141589" y="267267"/>
                  </a:cubicBezTo>
                  <a:cubicBezTo>
                    <a:pt x="2574638" y="66462"/>
                    <a:pt x="1963457" y="98388"/>
                    <a:pt x="1420551" y="357256"/>
                  </a:cubicBezTo>
                  <a:cubicBezTo>
                    <a:pt x="877645" y="616123"/>
                    <a:pt x="468073" y="1070891"/>
                    <a:pt x="267267" y="1637842"/>
                  </a:cubicBezTo>
                  <a:cubicBezTo>
                    <a:pt x="-147290" y="2808174"/>
                    <a:pt x="467510" y="4097606"/>
                    <a:pt x="1637842" y="4512164"/>
                  </a:cubicBezTo>
                  <a:cubicBezTo>
                    <a:pt x="2054571" y="4659812"/>
                    <a:pt x="2497838" y="4682008"/>
                    <a:pt x="2924218" y="4577303"/>
                  </a:cubicBezTo>
                  <a:cubicBezTo>
                    <a:pt x="2960326" y="4568457"/>
                    <a:pt x="2996916" y="4589526"/>
                    <a:pt x="3006808" y="4625313"/>
                  </a:cubicBezTo>
                  <a:lnTo>
                    <a:pt x="3006808" y="4625313"/>
                  </a:lnTo>
                  <a:cubicBezTo>
                    <a:pt x="3017021" y="4662305"/>
                    <a:pt x="2994906" y="4700665"/>
                    <a:pt x="2957672" y="4709833"/>
                  </a:cubicBezTo>
                  <a:cubicBezTo>
                    <a:pt x="2770377" y="4755913"/>
                    <a:pt x="2579946" y="4778912"/>
                    <a:pt x="2389756" y="4778912"/>
                  </a:cubicBezTo>
                  <a:close/>
                </a:path>
              </a:pathLst>
            </a:custGeom>
            <a:solidFill>
              <a:srgbClr val="00CF00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0508748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D82E45F8-F713-224B-AB64-110AE8882B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886"/>
            <a:ext cx="12192000" cy="6858000"/>
          </a:xfrm>
          <a:prstGeom prst="rect">
            <a:avLst/>
          </a:prstGeom>
        </p:spPr>
      </p:pic>
      <p:grpSp>
        <p:nvGrpSpPr>
          <p:cNvPr id="3" name="Gráfico 3">
            <a:extLst>
              <a:ext uri="{FF2B5EF4-FFF2-40B4-BE49-F238E27FC236}">
                <a16:creationId xmlns:a16="http://schemas.microsoft.com/office/drawing/2014/main" id="{D532A44D-DCE1-4BA0-9EF0-AC29287CBC14}"/>
              </a:ext>
            </a:extLst>
          </p:cNvPr>
          <p:cNvGrpSpPr/>
          <p:nvPr userDrawn="1"/>
        </p:nvGrpSpPr>
        <p:grpSpPr>
          <a:xfrm>
            <a:off x="547668" y="425747"/>
            <a:ext cx="5400000" cy="5400000"/>
            <a:chOff x="5931015" y="184641"/>
            <a:chExt cx="5830349" cy="5830349"/>
          </a:xfrm>
        </p:grpSpPr>
        <p:sp>
          <p:nvSpPr>
            <p:cNvPr id="4" name="Forma Livre: Forma 2">
              <a:extLst>
                <a:ext uri="{FF2B5EF4-FFF2-40B4-BE49-F238E27FC236}">
                  <a16:creationId xmlns:a16="http://schemas.microsoft.com/office/drawing/2014/main" id="{8F4625FA-88D1-494B-A2D2-CFA5130E45CB}"/>
                </a:ext>
              </a:extLst>
            </p:cNvPr>
            <p:cNvSpPr/>
            <p:nvPr/>
          </p:nvSpPr>
          <p:spPr>
            <a:xfrm>
              <a:off x="5931015" y="184641"/>
              <a:ext cx="8041" cy="8041"/>
            </a:xfrm>
            <a:custGeom>
              <a:avLst/>
              <a:gdLst/>
              <a:ahLst/>
              <a:cxnLst/>
              <a:rect l="l" t="t" r="r" b="b"/>
              <a:pathLst>
                <a:path w="8041" h="8041"/>
              </a:pathLst>
            </a:custGeom>
            <a:solidFill>
              <a:srgbClr val="00973A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" name="Forma Livre: Forma 4">
              <a:extLst>
                <a:ext uri="{FF2B5EF4-FFF2-40B4-BE49-F238E27FC236}">
                  <a16:creationId xmlns:a16="http://schemas.microsoft.com/office/drawing/2014/main" id="{381F3C90-692E-43FA-A2C6-3A75C05B7EAD}"/>
                </a:ext>
              </a:extLst>
            </p:cNvPr>
            <p:cNvSpPr/>
            <p:nvPr/>
          </p:nvSpPr>
          <p:spPr>
            <a:xfrm>
              <a:off x="5931015" y="184641"/>
              <a:ext cx="8041" cy="8041"/>
            </a:xfrm>
            <a:custGeom>
              <a:avLst/>
              <a:gdLst/>
              <a:ahLst/>
              <a:cxnLst/>
              <a:rect l="l" t="t" r="r" b="b"/>
              <a:pathLst>
                <a:path w="8041" h="8041"/>
              </a:pathLst>
            </a:custGeom>
            <a:solidFill>
              <a:srgbClr val="00973A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" name="Forma Livre: Forma 5">
              <a:extLst>
                <a:ext uri="{FF2B5EF4-FFF2-40B4-BE49-F238E27FC236}">
                  <a16:creationId xmlns:a16="http://schemas.microsoft.com/office/drawing/2014/main" id="{0657CCE2-9138-45D4-BBE5-A635DD3E4414}"/>
                </a:ext>
              </a:extLst>
            </p:cNvPr>
            <p:cNvSpPr/>
            <p:nvPr/>
          </p:nvSpPr>
          <p:spPr>
            <a:xfrm>
              <a:off x="7363034" y="4951952"/>
              <a:ext cx="3634925" cy="1064515"/>
            </a:xfrm>
            <a:custGeom>
              <a:avLst/>
              <a:gdLst>
                <a:gd name="connsiteX0" fmla="*/ 12218 w 3634925"/>
                <a:gd name="connsiteY0" fmla="*/ 565086 h 1064515"/>
                <a:gd name="connsiteX1" fmla="*/ 125287 w 3634925"/>
                <a:gd name="connsiteY1" fmla="*/ 535572 h 1064515"/>
                <a:gd name="connsiteX2" fmla="*/ 2132616 w 3634925"/>
                <a:gd name="connsiteY2" fmla="*/ 818887 h 1064515"/>
                <a:gd name="connsiteX3" fmla="*/ 3490725 w 3634925"/>
                <a:gd name="connsiteY3" fmla="*/ 26362 h 1064515"/>
                <a:gd name="connsiteX4" fmla="*/ 3606689 w 3634925"/>
                <a:gd name="connsiteY4" fmla="*/ 20813 h 1064515"/>
                <a:gd name="connsiteX5" fmla="*/ 3606689 w 3634925"/>
                <a:gd name="connsiteY5" fmla="*/ 20813 h 1064515"/>
                <a:gd name="connsiteX6" fmla="*/ 3612318 w 3634925"/>
                <a:gd name="connsiteY6" fmla="*/ 140636 h 1064515"/>
                <a:gd name="connsiteX7" fmla="*/ 3078821 w 3634925"/>
                <a:gd name="connsiteY7" fmla="*/ 589613 h 1064515"/>
                <a:gd name="connsiteX8" fmla="*/ 2172021 w 3634925"/>
                <a:gd name="connsiteY8" fmla="*/ 981011 h 1064515"/>
                <a:gd name="connsiteX9" fmla="*/ 42777 w 3634925"/>
                <a:gd name="connsiteY9" fmla="*/ 682095 h 1064515"/>
                <a:gd name="connsiteX10" fmla="*/ 12218 w 3634925"/>
                <a:gd name="connsiteY10" fmla="*/ 565086 h 1064515"/>
                <a:gd name="connsiteX11" fmla="*/ 12218 w 3634925"/>
                <a:gd name="connsiteY11" fmla="*/ 565086 h 106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34925" h="1064515">
                  <a:moveTo>
                    <a:pt x="12218" y="565086"/>
                  </a:moveTo>
                  <a:cubicBezTo>
                    <a:pt x="35781" y="526405"/>
                    <a:pt x="85882" y="513135"/>
                    <a:pt x="125287" y="535572"/>
                  </a:cubicBezTo>
                  <a:cubicBezTo>
                    <a:pt x="713227" y="870516"/>
                    <a:pt x="1424852" y="990822"/>
                    <a:pt x="2132616" y="818887"/>
                  </a:cubicBezTo>
                  <a:cubicBezTo>
                    <a:pt x="2657106" y="691504"/>
                    <a:pt x="3124981" y="418161"/>
                    <a:pt x="3490725" y="26362"/>
                  </a:cubicBezTo>
                  <a:cubicBezTo>
                    <a:pt x="3521445" y="-6530"/>
                    <a:pt x="3572832" y="-8942"/>
                    <a:pt x="3606689" y="20813"/>
                  </a:cubicBezTo>
                  <a:lnTo>
                    <a:pt x="3606689" y="20813"/>
                  </a:lnTo>
                  <a:cubicBezTo>
                    <a:pt x="3642073" y="51935"/>
                    <a:pt x="3644486" y="106137"/>
                    <a:pt x="3612318" y="140636"/>
                  </a:cubicBezTo>
                  <a:cubicBezTo>
                    <a:pt x="3451883" y="312491"/>
                    <a:pt x="3272871" y="462793"/>
                    <a:pt x="3078821" y="589613"/>
                  </a:cubicBezTo>
                  <a:cubicBezTo>
                    <a:pt x="2803629" y="769429"/>
                    <a:pt x="2498199" y="901799"/>
                    <a:pt x="2172021" y="981011"/>
                  </a:cubicBezTo>
                  <a:cubicBezTo>
                    <a:pt x="1443750" y="1157932"/>
                    <a:pt x="691112" y="1051618"/>
                    <a:pt x="42777" y="682095"/>
                  </a:cubicBezTo>
                  <a:cubicBezTo>
                    <a:pt x="1523" y="658532"/>
                    <a:pt x="-12470" y="605697"/>
                    <a:pt x="12218" y="565086"/>
                  </a:cubicBezTo>
                  <a:lnTo>
                    <a:pt x="12218" y="565086"/>
                  </a:lnTo>
                  <a:close/>
                </a:path>
              </a:pathLst>
            </a:custGeom>
            <a:solidFill>
              <a:srgbClr val="FFCF00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" name="Forma Livre: Forma 6">
              <a:extLst>
                <a:ext uri="{FF2B5EF4-FFF2-40B4-BE49-F238E27FC236}">
                  <a16:creationId xmlns:a16="http://schemas.microsoft.com/office/drawing/2014/main" id="{EA027735-BF00-4F11-8EE4-ACD6D37C632D}"/>
                </a:ext>
              </a:extLst>
            </p:cNvPr>
            <p:cNvSpPr/>
            <p:nvPr/>
          </p:nvSpPr>
          <p:spPr>
            <a:xfrm>
              <a:off x="10832764" y="1084476"/>
              <a:ext cx="929649" cy="3662366"/>
            </a:xfrm>
            <a:custGeom>
              <a:avLst/>
              <a:gdLst>
                <a:gd name="connsiteX0" fmla="*/ 326184 w 929649"/>
                <a:gd name="connsiteY0" fmla="*/ 3647032 h 3662366"/>
                <a:gd name="connsiteX1" fmla="*/ 304391 w 929649"/>
                <a:gd name="connsiteY1" fmla="*/ 3532275 h 3662366"/>
                <a:gd name="connsiteX2" fmla="*/ 721924 w 929649"/>
                <a:gd name="connsiteY2" fmla="*/ 1548509 h 3662366"/>
                <a:gd name="connsiteX3" fmla="*/ 22443 w 929649"/>
                <a:gd name="connsiteY3" fmla="*/ 140218 h 3662366"/>
                <a:gd name="connsiteX4" fmla="*/ 24695 w 929649"/>
                <a:gd name="connsiteY4" fmla="*/ 24174 h 3662366"/>
                <a:gd name="connsiteX5" fmla="*/ 24695 w 929649"/>
                <a:gd name="connsiteY5" fmla="*/ 24174 h 3662366"/>
                <a:gd name="connsiteX6" fmla="*/ 144599 w 929649"/>
                <a:gd name="connsiteY6" fmla="*/ 26586 h 3662366"/>
                <a:gd name="connsiteX7" fmla="*/ 556744 w 929649"/>
                <a:gd name="connsiteY7" fmla="*/ 589034 h 3662366"/>
                <a:gd name="connsiteX8" fmla="*/ 886380 w 929649"/>
                <a:gd name="connsiteY8" fmla="*/ 1520121 h 3662366"/>
                <a:gd name="connsiteX9" fmla="*/ 445123 w 929649"/>
                <a:gd name="connsiteY9" fmla="*/ 3624435 h 3662366"/>
                <a:gd name="connsiteX10" fmla="*/ 326184 w 929649"/>
                <a:gd name="connsiteY10" fmla="*/ 3647032 h 3662366"/>
                <a:gd name="connsiteX11" fmla="*/ 326184 w 929649"/>
                <a:gd name="connsiteY11" fmla="*/ 3647032 h 3662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9649" h="3662366">
                  <a:moveTo>
                    <a:pt x="326184" y="3647032"/>
                  </a:moveTo>
                  <a:cubicBezTo>
                    <a:pt x="289191" y="3620896"/>
                    <a:pt x="279381" y="3570072"/>
                    <a:pt x="304391" y="3532275"/>
                  </a:cubicBezTo>
                  <a:cubicBezTo>
                    <a:pt x="678016" y="2968219"/>
                    <a:pt x="845929" y="2266245"/>
                    <a:pt x="721924" y="1548509"/>
                  </a:cubicBezTo>
                  <a:cubicBezTo>
                    <a:pt x="630086" y="1016620"/>
                    <a:pt x="388750" y="531454"/>
                    <a:pt x="22443" y="140218"/>
                  </a:cubicBezTo>
                  <a:cubicBezTo>
                    <a:pt x="-8357" y="107327"/>
                    <a:pt x="-7312" y="55859"/>
                    <a:pt x="24695" y="24174"/>
                  </a:cubicBezTo>
                  <a:lnTo>
                    <a:pt x="24695" y="24174"/>
                  </a:lnTo>
                  <a:cubicBezTo>
                    <a:pt x="58149" y="-9039"/>
                    <a:pt x="112351" y="-7833"/>
                    <a:pt x="144599" y="26586"/>
                  </a:cubicBezTo>
                  <a:cubicBezTo>
                    <a:pt x="305275" y="198200"/>
                    <a:pt x="443274" y="386862"/>
                    <a:pt x="556744" y="589034"/>
                  </a:cubicBezTo>
                  <a:cubicBezTo>
                    <a:pt x="717662" y="875646"/>
                    <a:pt x="829203" y="1189359"/>
                    <a:pt x="886380" y="1520121"/>
                  </a:cubicBezTo>
                  <a:cubicBezTo>
                    <a:pt x="1013924" y="2258605"/>
                    <a:pt x="857349" y="3002397"/>
                    <a:pt x="445123" y="3624435"/>
                  </a:cubicBezTo>
                  <a:cubicBezTo>
                    <a:pt x="418746" y="3664001"/>
                    <a:pt x="365026" y="3674455"/>
                    <a:pt x="326184" y="3647032"/>
                  </a:cubicBezTo>
                  <a:lnTo>
                    <a:pt x="326184" y="3647032"/>
                  </a:lnTo>
                  <a:close/>
                </a:path>
              </a:pathLst>
            </a:custGeom>
            <a:solidFill>
              <a:srgbClr val="FFCF00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" name="Forma Livre: Forma 7">
              <a:extLst>
                <a:ext uri="{FF2B5EF4-FFF2-40B4-BE49-F238E27FC236}">
                  <a16:creationId xmlns:a16="http://schemas.microsoft.com/office/drawing/2014/main" id="{058739CF-2DEA-42DA-9911-57471F7610FC}"/>
                </a:ext>
              </a:extLst>
            </p:cNvPr>
            <p:cNvSpPr/>
            <p:nvPr/>
          </p:nvSpPr>
          <p:spPr>
            <a:xfrm>
              <a:off x="6443795" y="184656"/>
              <a:ext cx="3526140" cy="1376017"/>
            </a:xfrm>
            <a:custGeom>
              <a:avLst/>
              <a:gdLst>
                <a:gd name="connsiteX0" fmla="*/ 3519328 w 3526140"/>
                <a:gd name="connsiteY0" fmla="*/ 316352 h 1376017"/>
                <a:gd name="connsiteX1" fmla="*/ 3411567 w 3526140"/>
                <a:gd name="connsiteY1" fmla="*/ 361467 h 1376017"/>
                <a:gd name="connsiteX2" fmla="*/ 1384294 w 3526140"/>
                <a:gd name="connsiteY2" fmla="*/ 364281 h 1376017"/>
                <a:gd name="connsiteX3" fmla="*/ 151638 w 3526140"/>
                <a:gd name="connsiteY3" fmla="*/ 1340483 h 1376017"/>
                <a:gd name="connsiteX4" fmla="*/ 37604 w 3526140"/>
                <a:gd name="connsiteY4" fmla="*/ 1362357 h 1376017"/>
                <a:gd name="connsiteX5" fmla="*/ 37604 w 3526140"/>
                <a:gd name="connsiteY5" fmla="*/ 1362357 h 1376017"/>
                <a:gd name="connsiteX6" fmla="*/ 15167 w 3526140"/>
                <a:gd name="connsiteY6" fmla="*/ 1244543 h 1376017"/>
                <a:gd name="connsiteX7" fmla="*/ 479906 w 3526140"/>
                <a:gd name="connsiteY7" fmla="*/ 724798 h 1376017"/>
                <a:gd name="connsiteX8" fmla="*/ 1322452 w 3526140"/>
                <a:gd name="connsiteY8" fmla="*/ 209315 h 1376017"/>
                <a:gd name="connsiteX9" fmla="*/ 3472524 w 3526140"/>
                <a:gd name="connsiteY9" fmla="*/ 204811 h 1376017"/>
                <a:gd name="connsiteX10" fmla="*/ 3519328 w 3526140"/>
                <a:gd name="connsiteY10" fmla="*/ 316352 h 1376017"/>
                <a:gd name="connsiteX11" fmla="*/ 3519328 w 3526140"/>
                <a:gd name="connsiteY11" fmla="*/ 316352 h 137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6140" h="1376017">
                  <a:moveTo>
                    <a:pt x="3519328" y="316352"/>
                  </a:moveTo>
                  <a:cubicBezTo>
                    <a:pt x="3501475" y="358009"/>
                    <a:pt x="3453706" y="378113"/>
                    <a:pt x="3411567" y="361467"/>
                  </a:cubicBezTo>
                  <a:cubicBezTo>
                    <a:pt x="2782291" y="112893"/>
                    <a:pt x="2060775" y="94155"/>
                    <a:pt x="1384294" y="364281"/>
                  </a:cubicBezTo>
                  <a:cubicBezTo>
                    <a:pt x="883045" y="564363"/>
                    <a:pt x="458354" y="900995"/>
                    <a:pt x="151638" y="1340483"/>
                  </a:cubicBezTo>
                  <a:cubicBezTo>
                    <a:pt x="125823" y="1377395"/>
                    <a:pt x="75320" y="1387045"/>
                    <a:pt x="37604" y="1362357"/>
                  </a:cubicBezTo>
                  <a:lnTo>
                    <a:pt x="37604" y="1362357"/>
                  </a:lnTo>
                  <a:cubicBezTo>
                    <a:pt x="-1801" y="1336542"/>
                    <a:pt x="-11853" y="1283225"/>
                    <a:pt x="15167" y="1244543"/>
                  </a:cubicBezTo>
                  <a:cubicBezTo>
                    <a:pt x="149788" y="1051780"/>
                    <a:pt x="305720" y="877674"/>
                    <a:pt x="479906" y="724798"/>
                  </a:cubicBezTo>
                  <a:cubicBezTo>
                    <a:pt x="726952" y="507989"/>
                    <a:pt x="1010669" y="333803"/>
                    <a:pt x="1322452" y="209315"/>
                  </a:cubicBezTo>
                  <a:cubicBezTo>
                    <a:pt x="2018475" y="-68532"/>
                    <a:pt x="2778592" y="-69497"/>
                    <a:pt x="3472524" y="204811"/>
                  </a:cubicBezTo>
                  <a:cubicBezTo>
                    <a:pt x="3516754" y="222342"/>
                    <a:pt x="3538065" y="272684"/>
                    <a:pt x="3519328" y="316352"/>
                  </a:cubicBezTo>
                  <a:lnTo>
                    <a:pt x="3519328" y="316352"/>
                  </a:lnTo>
                  <a:close/>
                </a:path>
              </a:pathLst>
            </a:custGeom>
            <a:solidFill>
              <a:srgbClr val="FFCF00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0" name="Forma Livre: Forma 8">
              <a:extLst>
                <a:ext uri="{FF2B5EF4-FFF2-40B4-BE49-F238E27FC236}">
                  <a16:creationId xmlns:a16="http://schemas.microsoft.com/office/drawing/2014/main" id="{33C14ED6-602E-4C99-8BD9-0A06291FCBC7}"/>
                </a:ext>
              </a:extLst>
            </p:cNvPr>
            <p:cNvSpPr/>
            <p:nvPr/>
          </p:nvSpPr>
          <p:spPr>
            <a:xfrm>
              <a:off x="5931037" y="1803308"/>
              <a:ext cx="1223654" cy="3586431"/>
            </a:xfrm>
            <a:custGeom>
              <a:avLst/>
              <a:gdLst>
                <a:gd name="connsiteX0" fmla="*/ 397085 w 1223654"/>
                <a:gd name="connsiteY0" fmla="*/ 9246 h 3586431"/>
                <a:gd name="connsiteX1" fmla="*/ 434882 w 1223654"/>
                <a:gd name="connsiteY1" fmla="*/ 119822 h 3586431"/>
                <a:gd name="connsiteX2" fmla="*/ 301387 w 1223654"/>
                <a:gd name="connsiteY2" fmla="*/ 2142672 h 3586431"/>
                <a:gd name="connsiteX3" fmla="*/ 1192586 w 1223654"/>
                <a:gd name="connsiteY3" fmla="*/ 3438135 h 3586431"/>
                <a:gd name="connsiteX4" fmla="*/ 1206739 w 1223654"/>
                <a:gd name="connsiteY4" fmla="*/ 3553375 h 3586431"/>
                <a:gd name="connsiteX5" fmla="*/ 1206739 w 1223654"/>
                <a:gd name="connsiteY5" fmla="*/ 3553375 h 3586431"/>
                <a:gd name="connsiteX6" fmla="*/ 1087720 w 1223654"/>
                <a:gd name="connsiteY6" fmla="*/ 3567850 h 3586431"/>
                <a:gd name="connsiteX7" fmla="*/ 600383 w 1223654"/>
                <a:gd name="connsiteY7" fmla="*/ 3069175 h 3586431"/>
                <a:gd name="connsiteX8" fmla="*/ 142721 w 1223654"/>
                <a:gd name="connsiteY8" fmla="*/ 2193899 h 3586431"/>
                <a:gd name="connsiteX9" fmla="*/ 282649 w 1223654"/>
                <a:gd name="connsiteY9" fmla="*/ 48330 h 3586431"/>
                <a:gd name="connsiteX10" fmla="*/ 397085 w 1223654"/>
                <a:gd name="connsiteY10" fmla="*/ 9246 h 3586431"/>
                <a:gd name="connsiteX11" fmla="*/ 397085 w 1223654"/>
                <a:gd name="connsiteY11" fmla="*/ 9246 h 358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3654" h="3586431">
                  <a:moveTo>
                    <a:pt x="397085" y="9246"/>
                  </a:moveTo>
                  <a:cubicBezTo>
                    <a:pt x="437455" y="29914"/>
                    <a:pt x="454343" y="78889"/>
                    <a:pt x="434882" y="119822"/>
                  </a:cubicBezTo>
                  <a:cubicBezTo>
                    <a:pt x="144570" y="731004"/>
                    <a:pt x="77421" y="1449544"/>
                    <a:pt x="301387" y="2142672"/>
                  </a:cubicBezTo>
                  <a:cubicBezTo>
                    <a:pt x="467371" y="2656225"/>
                    <a:pt x="774731" y="3102549"/>
                    <a:pt x="1192586" y="3438135"/>
                  </a:cubicBezTo>
                  <a:cubicBezTo>
                    <a:pt x="1227729" y="3466362"/>
                    <a:pt x="1233921" y="3517428"/>
                    <a:pt x="1206739" y="3553375"/>
                  </a:cubicBezTo>
                  <a:lnTo>
                    <a:pt x="1206739" y="3553375"/>
                  </a:lnTo>
                  <a:cubicBezTo>
                    <a:pt x="1178271" y="3591011"/>
                    <a:pt x="1124471" y="3597444"/>
                    <a:pt x="1087720" y="3567850"/>
                  </a:cubicBezTo>
                  <a:cubicBezTo>
                    <a:pt x="904446" y="3420604"/>
                    <a:pt x="741196" y="3253253"/>
                    <a:pt x="600383" y="3069175"/>
                  </a:cubicBezTo>
                  <a:cubicBezTo>
                    <a:pt x="400623" y="2808136"/>
                    <a:pt x="245898" y="2513321"/>
                    <a:pt x="142721" y="2193899"/>
                  </a:cubicBezTo>
                  <a:cubicBezTo>
                    <a:pt x="-87759" y="1480746"/>
                    <a:pt x="-37658" y="722318"/>
                    <a:pt x="282649" y="48330"/>
                  </a:cubicBezTo>
                  <a:cubicBezTo>
                    <a:pt x="303076" y="5467"/>
                    <a:pt x="354785" y="-12467"/>
                    <a:pt x="397085" y="9246"/>
                  </a:cubicBezTo>
                  <a:lnTo>
                    <a:pt x="397085" y="9246"/>
                  </a:lnTo>
                  <a:close/>
                </a:path>
              </a:pathLst>
            </a:custGeom>
            <a:solidFill>
              <a:srgbClr val="FFCF00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1" name="Forma Livre: Forma 9">
              <a:extLst>
                <a:ext uri="{FF2B5EF4-FFF2-40B4-BE49-F238E27FC236}">
                  <a16:creationId xmlns:a16="http://schemas.microsoft.com/office/drawing/2014/main" id="{5529CEDE-446E-49CF-B2A8-6D721742EEBB}"/>
                </a:ext>
              </a:extLst>
            </p:cNvPr>
            <p:cNvSpPr/>
            <p:nvPr/>
          </p:nvSpPr>
          <p:spPr>
            <a:xfrm>
              <a:off x="6457318" y="711105"/>
              <a:ext cx="4778283" cy="4778911"/>
            </a:xfrm>
            <a:custGeom>
              <a:avLst/>
              <a:gdLst>
                <a:gd name="connsiteX0" fmla="*/ 2389756 w 4778283"/>
                <a:gd name="connsiteY0" fmla="*/ 4778912 h 4778911"/>
                <a:gd name="connsiteX1" fmla="*/ 1592164 w 4778283"/>
                <a:gd name="connsiteY1" fmla="*/ 4640995 h 4778911"/>
                <a:gd name="connsiteX2" fmla="*/ 233813 w 4778283"/>
                <a:gd name="connsiteY2" fmla="*/ 3417667 h 4778911"/>
                <a:gd name="connsiteX3" fmla="*/ 138356 w 4778283"/>
                <a:gd name="connsiteY3" fmla="*/ 1592164 h 4778911"/>
                <a:gd name="connsiteX4" fmla="*/ 1361684 w 4778283"/>
                <a:gd name="connsiteY4" fmla="*/ 233813 h 4778911"/>
                <a:gd name="connsiteX5" fmla="*/ 3187187 w 4778283"/>
                <a:gd name="connsiteY5" fmla="*/ 138356 h 4778911"/>
                <a:gd name="connsiteX6" fmla="*/ 4778269 w 4778283"/>
                <a:gd name="connsiteY6" fmla="*/ 2340540 h 4778911"/>
                <a:gd name="connsiteX7" fmla="*/ 4709270 w 4778283"/>
                <a:gd name="connsiteY7" fmla="*/ 2409941 h 4778911"/>
                <a:gd name="connsiteX8" fmla="*/ 4709270 w 4778283"/>
                <a:gd name="connsiteY8" fmla="*/ 2409941 h 4778911"/>
                <a:gd name="connsiteX9" fmla="*/ 4641557 w 4778283"/>
                <a:gd name="connsiteY9" fmla="*/ 2342630 h 4778911"/>
                <a:gd name="connsiteX10" fmla="*/ 3141589 w 4778283"/>
                <a:gd name="connsiteY10" fmla="*/ 267267 h 4778911"/>
                <a:gd name="connsiteX11" fmla="*/ 1420551 w 4778283"/>
                <a:gd name="connsiteY11" fmla="*/ 357256 h 4778911"/>
                <a:gd name="connsiteX12" fmla="*/ 267267 w 4778283"/>
                <a:gd name="connsiteY12" fmla="*/ 1637842 h 4778911"/>
                <a:gd name="connsiteX13" fmla="*/ 1637842 w 4778283"/>
                <a:gd name="connsiteY13" fmla="*/ 4512164 h 4778911"/>
                <a:gd name="connsiteX14" fmla="*/ 2924218 w 4778283"/>
                <a:gd name="connsiteY14" fmla="*/ 4577303 h 4778911"/>
                <a:gd name="connsiteX15" fmla="*/ 3006808 w 4778283"/>
                <a:gd name="connsiteY15" fmla="*/ 4625313 h 4778911"/>
                <a:gd name="connsiteX16" fmla="*/ 3006808 w 4778283"/>
                <a:gd name="connsiteY16" fmla="*/ 4625313 h 4778911"/>
                <a:gd name="connsiteX17" fmla="*/ 2957672 w 4778283"/>
                <a:gd name="connsiteY17" fmla="*/ 4709833 h 4778911"/>
                <a:gd name="connsiteX18" fmla="*/ 2389756 w 4778283"/>
                <a:gd name="connsiteY18" fmla="*/ 4778912 h 477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78283" h="4778911">
                  <a:moveTo>
                    <a:pt x="2389756" y="4778912"/>
                  </a:moveTo>
                  <a:cubicBezTo>
                    <a:pt x="2120353" y="4778912"/>
                    <a:pt x="1851434" y="4732832"/>
                    <a:pt x="1592164" y="4640995"/>
                  </a:cubicBezTo>
                  <a:cubicBezTo>
                    <a:pt x="990794" y="4427966"/>
                    <a:pt x="508443" y="3993544"/>
                    <a:pt x="233813" y="3417667"/>
                  </a:cubicBezTo>
                  <a:cubicBezTo>
                    <a:pt x="-40816" y="2841789"/>
                    <a:pt x="-74672" y="2193454"/>
                    <a:pt x="138356" y="1592164"/>
                  </a:cubicBezTo>
                  <a:cubicBezTo>
                    <a:pt x="351385" y="990794"/>
                    <a:pt x="785807" y="508362"/>
                    <a:pt x="1361684" y="233813"/>
                  </a:cubicBezTo>
                  <a:cubicBezTo>
                    <a:pt x="1937562" y="-40816"/>
                    <a:pt x="2585897" y="-74672"/>
                    <a:pt x="3187187" y="138356"/>
                  </a:cubicBezTo>
                  <a:cubicBezTo>
                    <a:pt x="4125994" y="470887"/>
                    <a:pt x="4758003" y="1350184"/>
                    <a:pt x="4778269" y="2340540"/>
                  </a:cubicBezTo>
                  <a:cubicBezTo>
                    <a:pt x="4779073" y="2378899"/>
                    <a:pt x="4747629" y="2410263"/>
                    <a:pt x="4709270" y="2409941"/>
                  </a:cubicBezTo>
                  <a:lnTo>
                    <a:pt x="4709270" y="2409941"/>
                  </a:lnTo>
                  <a:cubicBezTo>
                    <a:pt x="4672116" y="2409619"/>
                    <a:pt x="4642361" y="2379704"/>
                    <a:pt x="4641557" y="2342630"/>
                  </a:cubicBezTo>
                  <a:cubicBezTo>
                    <a:pt x="4622177" y="1409292"/>
                    <a:pt x="4026355" y="580739"/>
                    <a:pt x="3141589" y="267267"/>
                  </a:cubicBezTo>
                  <a:cubicBezTo>
                    <a:pt x="2574638" y="66462"/>
                    <a:pt x="1963457" y="98388"/>
                    <a:pt x="1420551" y="357256"/>
                  </a:cubicBezTo>
                  <a:cubicBezTo>
                    <a:pt x="877645" y="616123"/>
                    <a:pt x="468073" y="1070891"/>
                    <a:pt x="267267" y="1637842"/>
                  </a:cubicBezTo>
                  <a:cubicBezTo>
                    <a:pt x="-147290" y="2808174"/>
                    <a:pt x="467510" y="4097606"/>
                    <a:pt x="1637842" y="4512164"/>
                  </a:cubicBezTo>
                  <a:cubicBezTo>
                    <a:pt x="2054571" y="4659812"/>
                    <a:pt x="2497838" y="4682008"/>
                    <a:pt x="2924218" y="4577303"/>
                  </a:cubicBezTo>
                  <a:cubicBezTo>
                    <a:pt x="2960326" y="4568457"/>
                    <a:pt x="2996916" y="4589526"/>
                    <a:pt x="3006808" y="4625313"/>
                  </a:cubicBezTo>
                  <a:lnTo>
                    <a:pt x="3006808" y="4625313"/>
                  </a:lnTo>
                  <a:cubicBezTo>
                    <a:pt x="3017021" y="4662305"/>
                    <a:pt x="2994906" y="4700665"/>
                    <a:pt x="2957672" y="4709833"/>
                  </a:cubicBezTo>
                  <a:cubicBezTo>
                    <a:pt x="2770377" y="4755913"/>
                    <a:pt x="2579946" y="4778912"/>
                    <a:pt x="2389756" y="4778912"/>
                  </a:cubicBezTo>
                  <a:close/>
                </a:path>
              </a:pathLst>
            </a:custGeom>
            <a:solidFill>
              <a:srgbClr val="FFCF00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0985751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/>
          <p:cNvGrpSpPr/>
          <p:nvPr userDrawn="1"/>
        </p:nvGrpSpPr>
        <p:grpSpPr>
          <a:xfrm>
            <a:off x="0" y="6179037"/>
            <a:ext cx="12192000" cy="678963"/>
            <a:chOff x="0" y="6179037"/>
            <a:chExt cx="12192000" cy="678963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26209FB0-A258-5E4C-90E3-6F86A57A9E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9762" t="38307" r="12976" b="39894"/>
            <a:stretch/>
          </p:blipFill>
          <p:spPr>
            <a:xfrm>
              <a:off x="9476093" y="6179037"/>
              <a:ext cx="2715907" cy="678963"/>
            </a:xfrm>
            <a:prstGeom prst="rect">
              <a:avLst/>
            </a:prstGeom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D82E45F8-F713-224B-AB64-110AE8882B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6825" r="26786"/>
            <a:stretch/>
          </p:blipFill>
          <p:spPr>
            <a:xfrm>
              <a:off x="0" y="6308256"/>
              <a:ext cx="5636525" cy="549744"/>
            </a:xfrm>
            <a:prstGeom prst="rect">
              <a:avLst/>
            </a:prstGeom>
          </p:spPr>
        </p:pic>
      </p:grpSp>
      <p:grpSp>
        <p:nvGrpSpPr>
          <p:cNvPr id="5" name="Gráfico 3">
            <a:extLst>
              <a:ext uri="{FF2B5EF4-FFF2-40B4-BE49-F238E27FC236}">
                <a16:creationId xmlns:a16="http://schemas.microsoft.com/office/drawing/2014/main" id="{D532A44D-DCE1-4BA0-9EF0-AC29287CBC14}"/>
              </a:ext>
            </a:extLst>
          </p:cNvPr>
          <p:cNvGrpSpPr/>
          <p:nvPr userDrawn="1"/>
        </p:nvGrpSpPr>
        <p:grpSpPr>
          <a:xfrm>
            <a:off x="6336000" y="469290"/>
            <a:ext cx="5400000" cy="5400000"/>
            <a:chOff x="5931015" y="184641"/>
            <a:chExt cx="5830349" cy="5830349"/>
          </a:xfrm>
        </p:grpSpPr>
        <p:sp>
          <p:nvSpPr>
            <p:cNvPr id="6" name="Forma Livre: Forma 2">
              <a:extLst>
                <a:ext uri="{FF2B5EF4-FFF2-40B4-BE49-F238E27FC236}">
                  <a16:creationId xmlns:a16="http://schemas.microsoft.com/office/drawing/2014/main" id="{8F4625FA-88D1-494B-A2D2-CFA5130E45CB}"/>
                </a:ext>
              </a:extLst>
            </p:cNvPr>
            <p:cNvSpPr/>
            <p:nvPr/>
          </p:nvSpPr>
          <p:spPr>
            <a:xfrm>
              <a:off x="5931015" y="184641"/>
              <a:ext cx="8041" cy="8041"/>
            </a:xfrm>
            <a:custGeom>
              <a:avLst/>
              <a:gdLst/>
              <a:ahLst/>
              <a:cxnLst/>
              <a:rect l="l" t="t" r="r" b="b"/>
              <a:pathLst>
                <a:path w="8041" h="8041"/>
              </a:pathLst>
            </a:custGeom>
            <a:solidFill>
              <a:srgbClr val="00973A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0" name="Forma Livre: Forma 4">
              <a:extLst>
                <a:ext uri="{FF2B5EF4-FFF2-40B4-BE49-F238E27FC236}">
                  <a16:creationId xmlns:a16="http://schemas.microsoft.com/office/drawing/2014/main" id="{381F3C90-692E-43FA-A2C6-3A75C05B7EAD}"/>
                </a:ext>
              </a:extLst>
            </p:cNvPr>
            <p:cNvSpPr/>
            <p:nvPr/>
          </p:nvSpPr>
          <p:spPr>
            <a:xfrm>
              <a:off x="5931015" y="184641"/>
              <a:ext cx="8041" cy="8041"/>
            </a:xfrm>
            <a:custGeom>
              <a:avLst/>
              <a:gdLst/>
              <a:ahLst/>
              <a:cxnLst/>
              <a:rect l="l" t="t" r="r" b="b"/>
              <a:pathLst>
                <a:path w="8041" h="8041"/>
              </a:pathLst>
            </a:custGeom>
            <a:solidFill>
              <a:srgbClr val="00973A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1" name="Forma Livre: Forma 5">
              <a:extLst>
                <a:ext uri="{FF2B5EF4-FFF2-40B4-BE49-F238E27FC236}">
                  <a16:creationId xmlns:a16="http://schemas.microsoft.com/office/drawing/2014/main" id="{0657CCE2-9138-45D4-BBE5-A635DD3E4414}"/>
                </a:ext>
              </a:extLst>
            </p:cNvPr>
            <p:cNvSpPr/>
            <p:nvPr/>
          </p:nvSpPr>
          <p:spPr>
            <a:xfrm>
              <a:off x="7363034" y="4951952"/>
              <a:ext cx="3634925" cy="1064515"/>
            </a:xfrm>
            <a:custGeom>
              <a:avLst/>
              <a:gdLst>
                <a:gd name="connsiteX0" fmla="*/ 12218 w 3634925"/>
                <a:gd name="connsiteY0" fmla="*/ 565086 h 1064515"/>
                <a:gd name="connsiteX1" fmla="*/ 125287 w 3634925"/>
                <a:gd name="connsiteY1" fmla="*/ 535572 h 1064515"/>
                <a:gd name="connsiteX2" fmla="*/ 2132616 w 3634925"/>
                <a:gd name="connsiteY2" fmla="*/ 818887 h 1064515"/>
                <a:gd name="connsiteX3" fmla="*/ 3490725 w 3634925"/>
                <a:gd name="connsiteY3" fmla="*/ 26362 h 1064515"/>
                <a:gd name="connsiteX4" fmla="*/ 3606689 w 3634925"/>
                <a:gd name="connsiteY4" fmla="*/ 20813 h 1064515"/>
                <a:gd name="connsiteX5" fmla="*/ 3606689 w 3634925"/>
                <a:gd name="connsiteY5" fmla="*/ 20813 h 1064515"/>
                <a:gd name="connsiteX6" fmla="*/ 3612318 w 3634925"/>
                <a:gd name="connsiteY6" fmla="*/ 140636 h 1064515"/>
                <a:gd name="connsiteX7" fmla="*/ 3078821 w 3634925"/>
                <a:gd name="connsiteY7" fmla="*/ 589613 h 1064515"/>
                <a:gd name="connsiteX8" fmla="*/ 2172021 w 3634925"/>
                <a:gd name="connsiteY8" fmla="*/ 981011 h 1064515"/>
                <a:gd name="connsiteX9" fmla="*/ 42777 w 3634925"/>
                <a:gd name="connsiteY9" fmla="*/ 682095 h 1064515"/>
                <a:gd name="connsiteX10" fmla="*/ 12218 w 3634925"/>
                <a:gd name="connsiteY10" fmla="*/ 565086 h 1064515"/>
                <a:gd name="connsiteX11" fmla="*/ 12218 w 3634925"/>
                <a:gd name="connsiteY11" fmla="*/ 565086 h 106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34925" h="1064515">
                  <a:moveTo>
                    <a:pt x="12218" y="565086"/>
                  </a:moveTo>
                  <a:cubicBezTo>
                    <a:pt x="35781" y="526405"/>
                    <a:pt x="85882" y="513135"/>
                    <a:pt x="125287" y="535572"/>
                  </a:cubicBezTo>
                  <a:cubicBezTo>
                    <a:pt x="713227" y="870516"/>
                    <a:pt x="1424852" y="990822"/>
                    <a:pt x="2132616" y="818887"/>
                  </a:cubicBezTo>
                  <a:cubicBezTo>
                    <a:pt x="2657106" y="691504"/>
                    <a:pt x="3124981" y="418161"/>
                    <a:pt x="3490725" y="26362"/>
                  </a:cubicBezTo>
                  <a:cubicBezTo>
                    <a:pt x="3521445" y="-6530"/>
                    <a:pt x="3572832" y="-8942"/>
                    <a:pt x="3606689" y="20813"/>
                  </a:cubicBezTo>
                  <a:lnTo>
                    <a:pt x="3606689" y="20813"/>
                  </a:lnTo>
                  <a:cubicBezTo>
                    <a:pt x="3642073" y="51935"/>
                    <a:pt x="3644486" y="106137"/>
                    <a:pt x="3612318" y="140636"/>
                  </a:cubicBezTo>
                  <a:cubicBezTo>
                    <a:pt x="3451883" y="312491"/>
                    <a:pt x="3272871" y="462793"/>
                    <a:pt x="3078821" y="589613"/>
                  </a:cubicBezTo>
                  <a:cubicBezTo>
                    <a:pt x="2803629" y="769429"/>
                    <a:pt x="2498199" y="901799"/>
                    <a:pt x="2172021" y="981011"/>
                  </a:cubicBezTo>
                  <a:cubicBezTo>
                    <a:pt x="1443750" y="1157932"/>
                    <a:pt x="691112" y="1051618"/>
                    <a:pt x="42777" y="682095"/>
                  </a:cubicBezTo>
                  <a:cubicBezTo>
                    <a:pt x="1523" y="658532"/>
                    <a:pt x="-12470" y="605697"/>
                    <a:pt x="12218" y="565086"/>
                  </a:cubicBezTo>
                  <a:lnTo>
                    <a:pt x="12218" y="565086"/>
                  </a:lnTo>
                  <a:close/>
                </a:path>
              </a:pathLst>
            </a:custGeom>
            <a:solidFill>
              <a:srgbClr val="FFCF00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" name="Forma Livre: Forma 6">
              <a:extLst>
                <a:ext uri="{FF2B5EF4-FFF2-40B4-BE49-F238E27FC236}">
                  <a16:creationId xmlns:a16="http://schemas.microsoft.com/office/drawing/2014/main" id="{EA027735-BF00-4F11-8EE4-ACD6D37C632D}"/>
                </a:ext>
              </a:extLst>
            </p:cNvPr>
            <p:cNvSpPr/>
            <p:nvPr/>
          </p:nvSpPr>
          <p:spPr>
            <a:xfrm>
              <a:off x="10832764" y="1084476"/>
              <a:ext cx="929649" cy="3662366"/>
            </a:xfrm>
            <a:custGeom>
              <a:avLst/>
              <a:gdLst>
                <a:gd name="connsiteX0" fmla="*/ 326184 w 929649"/>
                <a:gd name="connsiteY0" fmla="*/ 3647032 h 3662366"/>
                <a:gd name="connsiteX1" fmla="*/ 304391 w 929649"/>
                <a:gd name="connsiteY1" fmla="*/ 3532275 h 3662366"/>
                <a:gd name="connsiteX2" fmla="*/ 721924 w 929649"/>
                <a:gd name="connsiteY2" fmla="*/ 1548509 h 3662366"/>
                <a:gd name="connsiteX3" fmla="*/ 22443 w 929649"/>
                <a:gd name="connsiteY3" fmla="*/ 140218 h 3662366"/>
                <a:gd name="connsiteX4" fmla="*/ 24695 w 929649"/>
                <a:gd name="connsiteY4" fmla="*/ 24174 h 3662366"/>
                <a:gd name="connsiteX5" fmla="*/ 24695 w 929649"/>
                <a:gd name="connsiteY5" fmla="*/ 24174 h 3662366"/>
                <a:gd name="connsiteX6" fmla="*/ 144599 w 929649"/>
                <a:gd name="connsiteY6" fmla="*/ 26586 h 3662366"/>
                <a:gd name="connsiteX7" fmla="*/ 556744 w 929649"/>
                <a:gd name="connsiteY7" fmla="*/ 589034 h 3662366"/>
                <a:gd name="connsiteX8" fmla="*/ 886380 w 929649"/>
                <a:gd name="connsiteY8" fmla="*/ 1520121 h 3662366"/>
                <a:gd name="connsiteX9" fmla="*/ 445123 w 929649"/>
                <a:gd name="connsiteY9" fmla="*/ 3624435 h 3662366"/>
                <a:gd name="connsiteX10" fmla="*/ 326184 w 929649"/>
                <a:gd name="connsiteY10" fmla="*/ 3647032 h 3662366"/>
                <a:gd name="connsiteX11" fmla="*/ 326184 w 929649"/>
                <a:gd name="connsiteY11" fmla="*/ 3647032 h 3662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9649" h="3662366">
                  <a:moveTo>
                    <a:pt x="326184" y="3647032"/>
                  </a:moveTo>
                  <a:cubicBezTo>
                    <a:pt x="289191" y="3620896"/>
                    <a:pt x="279381" y="3570072"/>
                    <a:pt x="304391" y="3532275"/>
                  </a:cubicBezTo>
                  <a:cubicBezTo>
                    <a:pt x="678016" y="2968219"/>
                    <a:pt x="845929" y="2266245"/>
                    <a:pt x="721924" y="1548509"/>
                  </a:cubicBezTo>
                  <a:cubicBezTo>
                    <a:pt x="630086" y="1016620"/>
                    <a:pt x="388750" y="531454"/>
                    <a:pt x="22443" y="140218"/>
                  </a:cubicBezTo>
                  <a:cubicBezTo>
                    <a:pt x="-8357" y="107327"/>
                    <a:pt x="-7312" y="55859"/>
                    <a:pt x="24695" y="24174"/>
                  </a:cubicBezTo>
                  <a:lnTo>
                    <a:pt x="24695" y="24174"/>
                  </a:lnTo>
                  <a:cubicBezTo>
                    <a:pt x="58149" y="-9039"/>
                    <a:pt x="112351" y="-7833"/>
                    <a:pt x="144599" y="26586"/>
                  </a:cubicBezTo>
                  <a:cubicBezTo>
                    <a:pt x="305275" y="198200"/>
                    <a:pt x="443274" y="386862"/>
                    <a:pt x="556744" y="589034"/>
                  </a:cubicBezTo>
                  <a:cubicBezTo>
                    <a:pt x="717662" y="875646"/>
                    <a:pt x="829203" y="1189359"/>
                    <a:pt x="886380" y="1520121"/>
                  </a:cubicBezTo>
                  <a:cubicBezTo>
                    <a:pt x="1013924" y="2258605"/>
                    <a:pt x="857349" y="3002397"/>
                    <a:pt x="445123" y="3624435"/>
                  </a:cubicBezTo>
                  <a:cubicBezTo>
                    <a:pt x="418746" y="3664001"/>
                    <a:pt x="365026" y="3674455"/>
                    <a:pt x="326184" y="3647032"/>
                  </a:cubicBezTo>
                  <a:lnTo>
                    <a:pt x="326184" y="3647032"/>
                  </a:lnTo>
                  <a:close/>
                </a:path>
              </a:pathLst>
            </a:custGeom>
            <a:solidFill>
              <a:srgbClr val="FFCF00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3" name="Forma Livre: Forma 7">
              <a:extLst>
                <a:ext uri="{FF2B5EF4-FFF2-40B4-BE49-F238E27FC236}">
                  <a16:creationId xmlns:a16="http://schemas.microsoft.com/office/drawing/2014/main" id="{058739CF-2DEA-42DA-9911-57471F7610FC}"/>
                </a:ext>
              </a:extLst>
            </p:cNvPr>
            <p:cNvSpPr/>
            <p:nvPr/>
          </p:nvSpPr>
          <p:spPr>
            <a:xfrm>
              <a:off x="6443795" y="184656"/>
              <a:ext cx="3526140" cy="1376017"/>
            </a:xfrm>
            <a:custGeom>
              <a:avLst/>
              <a:gdLst>
                <a:gd name="connsiteX0" fmla="*/ 3519328 w 3526140"/>
                <a:gd name="connsiteY0" fmla="*/ 316352 h 1376017"/>
                <a:gd name="connsiteX1" fmla="*/ 3411567 w 3526140"/>
                <a:gd name="connsiteY1" fmla="*/ 361467 h 1376017"/>
                <a:gd name="connsiteX2" fmla="*/ 1384294 w 3526140"/>
                <a:gd name="connsiteY2" fmla="*/ 364281 h 1376017"/>
                <a:gd name="connsiteX3" fmla="*/ 151638 w 3526140"/>
                <a:gd name="connsiteY3" fmla="*/ 1340483 h 1376017"/>
                <a:gd name="connsiteX4" fmla="*/ 37604 w 3526140"/>
                <a:gd name="connsiteY4" fmla="*/ 1362357 h 1376017"/>
                <a:gd name="connsiteX5" fmla="*/ 37604 w 3526140"/>
                <a:gd name="connsiteY5" fmla="*/ 1362357 h 1376017"/>
                <a:gd name="connsiteX6" fmla="*/ 15167 w 3526140"/>
                <a:gd name="connsiteY6" fmla="*/ 1244543 h 1376017"/>
                <a:gd name="connsiteX7" fmla="*/ 479906 w 3526140"/>
                <a:gd name="connsiteY7" fmla="*/ 724798 h 1376017"/>
                <a:gd name="connsiteX8" fmla="*/ 1322452 w 3526140"/>
                <a:gd name="connsiteY8" fmla="*/ 209315 h 1376017"/>
                <a:gd name="connsiteX9" fmla="*/ 3472524 w 3526140"/>
                <a:gd name="connsiteY9" fmla="*/ 204811 h 1376017"/>
                <a:gd name="connsiteX10" fmla="*/ 3519328 w 3526140"/>
                <a:gd name="connsiteY10" fmla="*/ 316352 h 1376017"/>
                <a:gd name="connsiteX11" fmla="*/ 3519328 w 3526140"/>
                <a:gd name="connsiteY11" fmla="*/ 316352 h 137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6140" h="1376017">
                  <a:moveTo>
                    <a:pt x="3519328" y="316352"/>
                  </a:moveTo>
                  <a:cubicBezTo>
                    <a:pt x="3501475" y="358009"/>
                    <a:pt x="3453706" y="378113"/>
                    <a:pt x="3411567" y="361467"/>
                  </a:cubicBezTo>
                  <a:cubicBezTo>
                    <a:pt x="2782291" y="112893"/>
                    <a:pt x="2060775" y="94155"/>
                    <a:pt x="1384294" y="364281"/>
                  </a:cubicBezTo>
                  <a:cubicBezTo>
                    <a:pt x="883045" y="564363"/>
                    <a:pt x="458354" y="900995"/>
                    <a:pt x="151638" y="1340483"/>
                  </a:cubicBezTo>
                  <a:cubicBezTo>
                    <a:pt x="125823" y="1377395"/>
                    <a:pt x="75320" y="1387045"/>
                    <a:pt x="37604" y="1362357"/>
                  </a:cubicBezTo>
                  <a:lnTo>
                    <a:pt x="37604" y="1362357"/>
                  </a:lnTo>
                  <a:cubicBezTo>
                    <a:pt x="-1801" y="1336542"/>
                    <a:pt x="-11853" y="1283225"/>
                    <a:pt x="15167" y="1244543"/>
                  </a:cubicBezTo>
                  <a:cubicBezTo>
                    <a:pt x="149788" y="1051780"/>
                    <a:pt x="305720" y="877674"/>
                    <a:pt x="479906" y="724798"/>
                  </a:cubicBezTo>
                  <a:cubicBezTo>
                    <a:pt x="726952" y="507989"/>
                    <a:pt x="1010669" y="333803"/>
                    <a:pt x="1322452" y="209315"/>
                  </a:cubicBezTo>
                  <a:cubicBezTo>
                    <a:pt x="2018475" y="-68532"/>
                    <a:pt x="2778592" y="-69497"/>
                    <a:pt x="3472524" y="204811"/>
                  </a:cubicBezTo>
                  <a:cubicBezTo>
                    <a:pt x="3516754" y="222342"/>
                    <a:pt x="3538065" y="272684"/>
                    <a:pt x="3519328" y="316352"/>
                  </a:cubicBezTo>
                  <a:lnTo>
                    <a:pt x="3519328" y="316352"/>
                  </a:lnTo>
                  <a:close/>
                </a:path>
              </a:pathLst>
            </a:custGeom>
            <a:solidFill>
              <a:srgbClr val="FFCF00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" name="Forma Livre: Forma 8">
              <a:extLst>
                <a:ext uri="{FF2B5EF4-FFF2-40B4-BE49-F238E27FC236}">
                  <a16:creationId xmlns:a16="http://schemas.microsoft.com/office/drawing/2014/main" id="{33C14ED6-602E-4C99-8BD9-0A06291FCBC7}"/>
                </a:ext>
              </a:extLst>
            </p:cNvPr>
            <p:cNvSpPr/>
            <p:nvPr/>
          </p:nvSpPr>
          <p:spPr>
            <a:xfrm>
              <a:off x="5931037" y="1803308"/>
              <a:ext cx="1223654" cy="3586431"/>
            </a:xfrm>
            <a:custGeom>
              <a:avLst/>
              <a:gdLst>
                <a:gd name="connsiteX0" fmla="*/ 397085 w 1223654"/>
                <a:gd name="connsiteY0" fmla="*/ 9246 h 3586431"/>
                <a:gd name="connsiteX1" fmla="*/ 434882 w 1223654"/>
                <a:gd name="connsiteY1" fmla="*/ 119822 h 3586431"/>
                <a:gd name="connsiteX2" fmla="*/ 301387 w 1223654"/>
                <a:gd name="connsiteY2" fmla="*/ 2142672 h 3586431"/>
                <a:gd name="connsiteX3" fmla="*/ 1192586 w 1223654"/>
                <a:gd name="connsiteY3" fmla="*/ 3438135 h 3586431"/>
                <a:gd name="connsiteX4" fmla="*/ 1206739 w 1223654"/>
                <a:gd name="connsiteY4" fmla="*/ 3553375 h 3586431"/>
                <a:gd name="connsiteX5" fmla="*/ 1206739 w 1223654"/>
                <a:gd name="connsiteY5" fmla="*/ 3553375 h 3586431"/>
                <a:gd name="connsiteX6" fmla="*/ 1087720 w 1223654"/>
                <a:gd name="connsiteY6" fmla="*/ 3567850 h 3586431"/>
                <a:gd name="connsiteX7" fmla="*/ 600383 w 1223654"/>
                <a:gd name="connsiteY7" fmla="*/ 3069175 h 3586431"/>
                <a:gd name="connsiteX8" fmla="*/ 142721 w 1223654"/>
                <a:gd name="connsiteY8" fmla="*/ 2193899 h 3586431"/>
                <a:gd name="connsiteX9" fmla="*/ 282649 w 1223654"/>
                <a:gd name="connsiteY9" fmla="*/ 48330 h 3586431"/>
                <a:gd name="connsiteX10" fmla="*/ 397085 w 1223654"/>
                <a:gd name="connsiteY10" fmla="*/ 9246 h 3586431"/>
                <a:gd name="connsiteX11" fmla="*/ 397085 w 1223654"/>
                <a:gd name="connsiteY11" fmla="*/ 9246 h 358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3654" h="3586431">
                  <a:moveTo>
                    <a:pt x="397085" y="9246"/>
                  </a:moveTo>
                  <a:cubicBezTo>
                    <a:pt x="437455" y="29914"/>
                    <a:pt x="454343" y="78889"/>
                    <a:pt x="434882" y="119822"/>
                  </a:cubicBezTo>
                  <a:cubicBezTo>
                    <a:pt x="144570" y="731004"/>
                    <a:pt x="77421" y="1449544"/>
                    <a:pt x="301387" y="2142672"/>
                  </a:cubicBezTo>
                  <a:cubicBezTo>
                    <a:pt x="467371" y="2656225"/>
                    <a:pt x="774731" y="3102549"/>
                    <a:pt x="1192586" y="3438135"/>
                  </a:cubicBezTo>
                  <a:cubicBezTo>
                    <a:pt x="1227729" y="3466362"/>
                    <a:pt x="1233921" y="3517428"/>
                    <a:pt x="1206739" y="3553375"/>
                  </a:cubicBezTo>
                  <a:lnTo>
                    <a:pt x="1206739" y="3553375"/>
                  </a:lnTo>
                  <a:cubicBezTo>
                    <a:pt x="1178271" y="3591011"/>
                    <a:pt x="1124471" y="3597444"/>
                    <a:pt x="1087720" y="3567850"/>
                  </a:cubicBezTo>
                  <a:cubicBezTo>
                    <a:pt x="904446" y="3420604"/>
                    <a:pt x="741196" y="3253253"/>
                    <a:pt x="600383" y="3069175"/>
                  </a:cubicBezTo>
                  <a:cubicBezTo>
                    <a:pt x="400623" y="2808136"/>
                    <a:pt x="245898" y="2513321"/>
                    <a:pt x="142721" y="2193899"/>
                  </a:cubicBezTo>
                  <a:cubicBezTo>
                    <a:pt x="-87759" y="1480746"/>
                    <a:pt x="-37658" y="722318"/>
                    <a:pt x="282649" y="48330"/>
                  </a:cubicBezTo>
                  <a:cubicBezTo>
                    <a:pt x="303076" y="5467"/>
                    <a:pt x="354785" y="-12467"/>
                    <a:pt x="397085" y="9246"/>
                  </a:cubicBezTo>
                  <a:lnTo>
                    <a:pt x="397085" y="9246"/>
                  </a:lnTo>
                  <a:close/>
                </a:path>
              </a:pathLst>
            </a:custGeom>
            <a:solidFill>
              <a:srgbClr val="FFCF00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5" name="Forma Livre: Forma 9">
              <a:extLst>
                <a:ext uri="{FF2B5EF4-FFF2-40B4-BE49-F238E27FC236}">
                  <a16:creationId xmlns:a16="http://schemas.microsoft.com/office/drawing/2014/main" id="{5529CEDE-446E-49CF-B2A8-6D721742EEBB}"/>
                </a:ext>
              </a:extLst>
            </p:cNvPr>
            <p:cNvSpPr/>
            <p:nvPr/>
          </p:nvSpPr>
          <p:spPr>
            <a:xfrm>
              <a:off x="6457318" y="711105"/>
              <a:ext cx="4778283" cy="4778911"/>
            </a:xfrm>
            <a:custGeom>
              <a:avLst/>
              <a:gdLst>
                <a:gd name="connsiteX0" fmla="*/ 2389756 w 4778283"/>
                <a:gd name="connsiteY0" fmla="*/ 4778912 h 4778911"/>
                <a:gd name="connsiteX1" fmla="*/ 1592164 w 4778283"/>
                <a:gd name="connsiteY1" fmla="*/ 4640995 h 4778911"/>
                <a:gd name="connsiteX2" fmla="*/ 233813 w 4778283"/>
                <a:gd name="connsiteY2" fmla="*/ 3417667 h 4778911"/>
                <a:gd name="connsiteX3" fmla="*/ 138356 w 4778283"/>
                <a:gd name="connsiteY3" fmla="*/ 1592164 h 4778911"/>
                <a:gd name="connsiteX4" fmla="*/ 1361684 w 4778283"/>
                <a:gd name="connsiteY4" fmla="*/ 233813 h 4778911"/>
                <a:gd name="connsiteX5" fmla="*/ 3187187 w 4778283"/>
                <a:gd name="connsiteY5" fmla="*/ 138356 h 4778911"/>
                <a:gd name="connsiteX6" fmla="*/ 4778269 w 4778283"/>
                <a:gd name="connsiteY6" fmla="*/ 2340540 h 4778911"/>
                <a:gd name="connsiteX7" fmla="*/ 4709270 w 4778283"/>
                <a:gd name="connsiteY7" fmla="*/ 2409941 h 4778911"/>
                <a:gd name="connsiteX8" fmla="*/ 4709270 w 4778283"/>
                <a:gd name="connsiteY8" fmla="*/ 2409941 h 4778911"/>
                <a:gd name="connsiteX9" fmla="*/ 4641557 w 4778283"/>
                <a:gd name="connsiteY9" fmla="*/ 2342630 h 4778911"/>
                <a:gd name="connsiteX10" fmla="*/ 3141589 w 4778283"/>
                <a:gd name="connsiteY10" fmla="*/ 267267 h 4778911"/>
                <a:gd name="connsiteX11" fmla="*/ 1420551 w 4778283"/>
                <a:gd name="connsiteY11" fmla="*/ 357256 h 4778911"/>
                <a:gd name="connsiteX12" fmla="*/ 267267 w 4778283"/>
                <a:gd name="connsiteY12" fmla="*/ 1637842 h 4778911"/>
                <a:gd name="connsiteX13" fmla="*/ 1637842 w 4778283"/>
                <a:gd name="connsiteY13" fmla="*/ 4512164 h 4778911"/>
                <a:gd name="connsiteX14" fmla="*/ 2924218 w 4778283"/>
                <a:gd name="connsiteY14" fmla="*/ 4577303 h 4778911"/>
                <a:gd name="connsiteX15" fmla="*/ 3006808 w 4778283"/>
                <a:gd name="connsiteY15" fmla="*/ 4625313 h 4778911"/>
                <a:gd name="connsiteX16" fmla="*/ 3006808 w 4778283"/>
                <a:gd name="connsiteY16" fmla="*/ 4625313 h 4778911"/>
                <a:gd name="connsiteX17" fmla="*/ 2957672 w 4778283"/>
                <a:gd name="connsiteY17" fmla="*/ 4709833 h 4778911"/>
                <a:gd name="connsiteX18" fmla="*/ 2389756 w 4778283"/>
                <a:gd name="connsiteY18" fmla="*/ 4778912 h 477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78283" h="4778911">
                  <a:moveTo>
                    <a:pt x="2389756" y="4778912"/>
                  </a:moveTo>
                  <a:cubicBezTo>
                    <a:pt x="2120353" y="4778912"/>
                    <a:pt x="1851434" y="4732832"/>
                    <a:pt x="1592164" y="4640995"/>
                  </a:cubicBezTo>
                  <a:cubicBezTo>
                    <a:pt x="990794" y="4427966"/>
                    <a:pt x="508443" y="3993544"/>
                    <a:pt x="233813" y="3417667"/>
                  </a:cubicBezTo>
                  <a:cubicBezTo>
                    <a:pt x="-40816" y="2841789"/>
                    <a:pt x="-74672" y="2193454"/>
                    <a:pt x="138356" y="1592164"/>
                  </a:cubicBezTo>
                  <a:cubicBezTo>
                    <a:pt x="351385" y="990794"/>
                    <a:pt x="785807" y="508362"/>
                    <a:pt x="1361684" y="233813"/>
                  </a:cubicBezTo>
                  <a:cubicBezTo>
                    <a:pt x="1937562" y="-40816"/>
                    <a:pt x="2585897" y="-74672"/>
                    <a:pt x="3187187" y="138356"/>
                  </a:cubicBezTo>
                  <a:cubicBezTo>
                    <a:pt x="4125994" y="470887"/>
                    <a:pt x="4758003" y="1350184"/>
                    <a:pt x="4778269" y="2340540"/>
                  </a:cubicBezTo>
                  <a:cubicBezTo>
                    <a:pt x="4779073" y="2378899"/>
                    <a:pt x="4747629" y="2410263"/>
                    <a:pt x="4709270" y="2409941"/>
                  </a:cubicBezTo>
                  <a:lnTo>
                    <a:pt x="4709270" y="2409941"/>
                  </a:lnTo>
                  <a:cubicBezTo>
                    <a:pt x="4672116" y="2409619"/>
                    <a:pt x="4642361" y="2379704"/>
                    <a:pt x="4641557" y="2342630"/>
                  </a:cubicBezTo>
                  <a:cubicBezTo>
                    <a:pt x="4622177" y="1409292"/>
                    <a:pt x="4026355" y="580739"/>
                    <a:pt x="3141589" y="267267"/>
                  </a:cubicBezTo>
                  <a:cubicBezTo>
                    <a:pt x="2574638" y="66462"/>
                    <a:pt x="1963457" y="98388"/>
                    <a:pt x="1420551" y="357256"/>
                  </a:cubicBezTo>
                  <a:cubicBezTo>
                    <a:pt x="877645" y="616123"/>
                    <a:pt x="468073" y="1070891"/>
                    <a:pt x="267267" y="1637842"/>
                  </a:cubicBezTo>
                  <a:cubicBezTo>
                    <a:pt x="-147290" y="2808174"/>
                    <a:pt x="467510" y="4097606"/>
                    <a:pt x="1637842" y="4512164"/>
                  </a:cubicBezTo>
                  <a:cubicBezTo>
                    <a:pt x="2054571" y="4659812"/>
                    <a:pt x="2497838" y="4682008"/>
                    <a:pt x="2924218" y="4577303"/>
                  </a:cubicBezTo>
                  <a:cubicBezTo>
                    <a:pt x="2960326" y="4568457"/>
                    <a:pt x="2996916" y="4589526"/>
                    <a:pt x="3006808" y="4625313"/>
                  </a:cubicBezTo>
                  <a:lnTo>
                    <a:pt x="3006808" y="4625313"/>
                  </a:lnTo>
                  <a:cubicBezTo>
                    <a:pt x="3017021" y="4662305"/>
                    <a:pt x="2994906" y="4700665"/>
                    <a:pt x="2957672" y="4709833"/>
                  </a:cubicBezTo>
                  <a:cubicBezTo>
                    <a:pt x="2770377" y="4755913"/>
                    <a:pt x="2579946" y="4778912"/>
                    <a:pt x="2389756" y="4778912"/>
                  </a:cubicBezTo>
                  <a:close/>
                </a:path>
              </a:pathLst>
            </a:custGeom>
            <a:solidFill>
              <a:srgbClr val="FFCF00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301518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16">
            <a:extLst>
              <a:ext uri="{FF2B5EF4-FFF2-40B4-BE49-F238E27FC236}">
                <a16:creationId xmlns:a16="http://schemas.microsoft.com/office/drawing/2014/main" id="{4176A175-4D87-453C-9F1C-6250C9A460B5}"/>
              </a:ext>
            </a:extLst>
          </p:cNvPr>
          <p:cNvGrpSpPr/>
          <p:nvPr userDrawn="1"/>
        </p:nvGrpSpPr>
        <p:grpSpPr>
          <a:xfrm>
            <a:off x="5797810" y="2002583"/>
            <a:ext cx="4503064" cy="4060565"/>
            <a:chOff x="147637" y="1675037"/>
            <a:chExt cx="4503064" cy="4060565"/>
          </a:xfrm>
          <a:solidFill>
            <a:schemeClr val="accent5">
              <a:lumMod val="75000"/>
              <a:alpha val="15000"/>
            </a:schemeClr>
          </a:solidFill>
        </p:grpSpPr>
        <p:sp>
          <p:nvSpPr>
            <p:cNvPr id="12" name="Forma Livre: Forma 11">
              <a:extLst>
                <a:ext uri="{FF2B5EF4-FFF2-40B4-BE49-F238E27FC236}">
                  <a16:creationId xmlns:a16="http://schemas.microsoft.com/office/drawing/2014/main" id="{4F24151C-E1A2-47B8-8B78-4A9C2BC9435E}"/>
                </a:ext>
              </a:extLst>
            </p:cNvPr>
            <p:cNvSpPr/>
            <p:nvPr/>
          </p:nvSpPr>
          <p:spPr>
            <a:xfrm>
              <a:off x="147637" y="4546356"/>
              <a:ext cx="4503064" cy="1189245"/>
            </a:xfrm>
            <a:custGeom>
              <a:avLst/>
              <a:gdLst>
                <a:gd name="connsiteX0" fmla="*/ 4502307 w 4503064"/>
                <a:gd name="connsiteY0" fmla="*/ 0 h 1189245"/>
                <a:gd name="connsiteX1" fmla="*/ 4409077 w 4503064"/>
                <a:gd name="connsiteY1" fmla="*/ 0 h 1189245"/>
                <a:gd name="connsiteX2" fmla="*/ 4409077 w 4503064"/>
                <a:gd name="connsiteY2" fmla="*/ 68217 h 1189245"/>
                <a:gd name="connsiteX3" fmla="*/ 4409077 w 4503064"/>
                <a:gd name="connsiteY3" fmla="*/ 111421 h 1189245"/>
                <a:gd name="connsiteX4" fmla="*/ 4365873 w 4503064"/>
                <a:gd name="connsiteY4" fmla="*/ 111421 h 1189245"/>
                <a:gd name="connsiteX5" fmla="*/ 135676 w 4503064"/>
                <a:gd name="connsiteY5" fmla="*/ 111421 h 1189245"/>
                <a:gd name="connsiteX6" fmla="*/ 93230 w 4503064"/>
                <a:gd name="connsiteY6" fmla="*/ 111421 h 1189245"/>
                <a:gd name="connsiteX7" fmla="*/ 93230 w 4503064"/>
                <a:gd name="connsiteY7" fmla="*/ 68217 h 1189245"/>
                <a:gd name="connsiteX8" fmla="*/ 93230 w 4503064"/>
                <a:gd name="connsiteY8" fmla="*/ 0 h 1189245"/>
                <a:gd name="connsiteX9" fmla="*/ 0 w 4503064"/>
                <a:gd name="connsiteY9" fmla="*/ 0 h 1189245"/>
                <a:gd name="connsiteX10" fmla="*/ 0 w 4503064"/>
                <a:gd name="connsiteY10" fmla="*/ 272109 h 1189245"/>
                <a:gd name="connsiteX11" fmla="*/ 387320 w 4503064"/>
                <a:gd name="connsiteY11" fmla="*/ 272109 h 1189245"/>
                <a:gd name="connsiteX12" fmla="*/ 213746 w 4503064"/>
                <a:gd name="connsiteY12" fmla="*/ 662460 h 1189245"/>
                <a:gd name="connsiteX13" fmla="*/ 740531 w 4503064"/>
                <a:gd name="connsiteY13" fmla="*/ 1189246 h 1189245"/>
                <a:gd name="connsiteX14" fmla="*/ 1267316 w 4503064"/>
                <a:gd name="connsiteY14" fmla="*/ 662460 h 1189245"/>
                <a:gd name="connsiteX15" fmla="*/ 1093742 w 4503064"/>
                <a:gd name="connsiteY15" fmla="*/ 272109 h 1189245"/>
                <a:gd name="connsiteX16" fmla="*/ 3400985 w 4503064"/>
                <a:gd name="connsiteY16" fmla="*/ 272109 h 1189245"/>
                <a:gd name="connsiteX17" fmla="*/ 3227411 w 4503064"/>
                <a:gd name="connsiteY17" fmla="*/ 662460 h 1189245"/>
                <a:gd name="connsiteX18" fmla="*/ 3754196 w 4503064"/>
                <a:gd name="connsiteY18" fmla="*/ 1189246 h 1189245"/>
                <a:gd name="connsiteX19" fmla="*/ 4280981 w 4503064"/>
                <a:gd name="connsiteY19" fmla="*/ 662460 h 1189245"/>
                <a:gd name="connsiteX20" fmla="*/ 4107407 w 4503064"/>
                <a:gd name="connsiteY20" fmla="*/ 272109 h 1189245"/>
                <a:gd name="connsiteX21" fmla="*/ 4503065 w 4503064"/>
                <a:gd name="connsiteY21" fmla="*/ 272109 h 1189245"/>
                <a:gd name="connsiteX22" fmla="*/ 4503065 w 4503064"/>
                <a:gd name="connsiteY22" fmla="*/ 0 h 1189245"/>
                <a:gd name="connsiteX23" fmla="*/ 740531 w 4503064"/>
                <a:gd name="connsiteY23" fmla="*/ 984595 h 1189245"/>
                <a:gd name="connsiteX24" fmla="*/ 418396 w 4503064"/>
                <a:gd name="connsiteY24" fmla="*/ 662460 h 1189245"/>
                <a:gd name="connsiteX25" fmla="*/ 740531 w 4503064"/>
                <a:gd name="connsiteY25" fmla="*/ 340326 h 1189245"/>
                <a:gd name="connsiteX26" fmla="*/ 1062666 w 4503064"/>
                <a:gd name="connsiteY26" fmla="*/ 662460 h 1189245"/>
                <a:gd name="connsiteX27" fmla="*/ 740531 w 4503064"/>
                <a:gd name="connsiteY27" fmla="*/ 984595 h 1189245"/>
                <a:gd name="connsiteX28" fmla="*/ 3753438 w 4503064"/>
                <a:gd name="connsiteY28" fmla="*/ 984595 h 1189245"/>
                <a:gd name="connsiteX29" fmla="*/ 3431303 w 4503064"/>
                <a:gd name="connsiteY29" fmla="*/ 662460 h 1189245"/>
                <a:gd name="connsiteX30" fmla="*/ 3753438 w 4503064"/>
                <a:gd name="connsiteY30" fmla="*/ 340326 h 1189245"/>
                <a:gd name="connsiteX31" fmla="*/ 4075573 w 4503064"/>
                <a:gd name="connsiteY31" fmla="*/ 662460 h 1189245"/>
                <a:gd name="connsiteX32" fmla="*/ 3753438 w 4503064"/>
                <a:gd name="connsiteY32" fmla="*/ 984595 h 118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503064" h="1189245">
                  <a:moveTo>
                    <a:pt x="4502307" y="0"/>
                  </a:moveTo>
                  <a:lnTo>
                    <a:pt x="4409077" y="0"/>
                  </a:lnTo>
                  <a:lnTo>
                    <a:pt x="4409077" y="68217"/>
                  </a:lnTo>
                  <a:lnTo>
                    <a:pt x="4409077" y="111421"/>
                  </a:lnTo>
                  <a:lnTo>
                    <a:pt x="4365873" y="111421"/>
                  </a:lnTo>
                  <a:lnTo>
                    <a:pt x="135676" y="111421"/>
                  </a:lnTo>
                  <a:lnTo>
                    <a:pt x="93230" y="111421"/>
                  </a:lnTo>
                  <a:lnTo>
                    <a:pt x="93230" y="68217"/>
                  </a:lnTo>
                  <a:lnTo>
                    <a:pt x="93230" y="0"/>
                  </a:lnTo>
                  <a:lnTo>
                    <a:pt x="0" y="0"/>
                  </a:lnTo>
                  <a:lnTo>
                    <a:pt x="0" y="272109"/>
                  </a:lnTo>
                  <a:lnTo>
                    <a:pt x="387320" y="272109"/>
                  </a:lnTo>
                  <a:cubicBezTo>
                    <a:pt x="280447" y="368371"/>
                    <a:pt x="213746" y="507836"/>
                    <a:pt x="213746" y="662460"/>
                  </a:cubicBezTo>
                  <a:cubicBezTo>
                    <a:pt x="213746" y="953519"/>
                    <a:pt x="449473" y="1189246"/>
                    <a:pt x="740531" y="1189246"/>
                  </a:cubicBezTo>
                  <a:cubicBezTo>
                    <a:pt x="1031589" y="1189246"/>
                    <a:pt x="1267316" y="953519"/>
                    <a:pt x="1267316" y="662460"/>
                  </a:cubicBezTo>
                  <a:cubicBezTo>
                    <a:pt x="1267316" y="507836"/>
                    <a:pt x="1200615" y="368371"/>
                    <a:pt x="1093742" y="272109"/>
                  </a:cubicBezTo>
                  <a:lnTo>
                    <a:pt x="3400985" y="272109"/>
                  </a:lnTo>
                  <a:cubicBezTo>
                    <a:pt x="3294112" y="368371"/>
                    <a:pt x="3227411" y="507836"/>
                    <a:pt x="3227411" y="662460"/>
                  </a:cubicBezTo>
                  <a:cubicBezTo>
                    <a:pt x="3227411" y="953519"/>
                    <a:pt x="3463138" y="1189246"/>
                    <a:pt x="3754196" y="1189246"/>
                  </a:cubicBezTo>
                  <a:cubicBezTo>
                    <a:pt x="4045254" y="1189246"/>
                    <a:pt x="4280981" y="953519"/>
                    <a:pt x="4280981" y="662460"/>
                  </a:cubicBezTo>
                  <a:cubicBezTo>
                    <a:pt x="4280981" y="507836"/>
                    <a:pt x="4214280" y="368371"/>
                    <a:pt x="4107407" y="272109"/>
                  </a:cubicBezTo>
                  <a:lnTo>
                    <a:pt x="4503065" y="272109"/>
                  </a:lnTo>
                  <a:lnTo>
                    <a:pt x="4503065" y="0"/>
                  </a:lnTo>
                  <a:close/>
                  <a:moveTo>
                    <a:pt x="740531" y="984595"/>
                  </a:moveTo>
                  <a:cubicBezTo>
                    <a:pt x="562409" y="984595"/>
                    <a:pt x="418396" y="840582"/>
                    <a:pt x="418396" y="662460"/>
                  </a:cubicBezTo>
                  <a:cubicBezTo>
                    <a:pt x="418396" y="484339"/>
                    <a:pt x="562409" y="340326"/>
                    <a:pt x="740531" y="340326"/>
                  </a:cubicBezTo>
                  <a:cubicBezTo>
                    <a:pt x="918652" y="340326"/>
                    <a:pt x="1062666" y="484339"/>
                    <a:pt x="1062666" y="662460"/>
                  </a:cubicBezTo>
                  <a:cubicBezTo>
                    <a:pt x="1062666" y="840582"/>
                    <a:pt x="918652" y="984595"/>
                    <a:pt x="740531" y="984595"/>
                  </a:cubicBezTo>
                  <a:close/>
                  <a:moveTo>
                    <a:pt x="3753438" y="984595"/>
                  </a:moveTo>
                  <a:cubicBezTo>
                    <a:pt x="3575316" y="984595"/>
                    <a:pt x="3431303" y="840582"/>
                    <a:pt x="3431303" y="662460"/>
                  </a:cubicBezTo>
                  <a:cubicBezTo>
                    <a:pt x="3431303" y="484339"/>
                    <a:pt x="3575316" y="340326"/>
                    <a:pt x="3753438" y="340326"/>
                  </a:cubicBezTo>
                  <a:cubicBezTo>
                    <a:pt x="3931560" y="340326"/>
                    <a:pt x="4075573" y="484339"/>
                    <a:pt x="4075573" y="662460"/>
                  </a:cubicBezTo>
                  <a:cubicBezTo>
                    <a:pt x="4075573" y="840582"/>
                    <a:pt x="3931560" y="984595"/>
                    <a:pt x="3753438" y="984595"/>
                  </a:cubicBezTo>
                  <a:close/>
                </a:path>
              </a:pathLst>
            </a:custGeom>
            <a:grpFill/>
            <a:ln w="757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id="{A3DAA407-DE08-4CAB-8C64-156E3DB494B0}"/>
                </a:ext>
              </a:extLst>
            </p:cNvPr>
            <p:cNvSpPr/>
            <p:nvPr/>
          </p:nvSpPr>
          <p:spPr>
            <a:xfrm>
              <a:off x="3758577" y="5066320"/>
              <a:ext cx="284994" cy="284994"/>
            </a:xfrm>
            <a:custGeom>
              <a:avLst/>
              <a:gdLst>
                <a:gd name="connsiteX0" fmla="*/ 284995 w 284994"/>
                <a:gd name="connsiteY0" fmla="*/ 142497 h 284994"/>
                <a:gd name="connsiteX1" fmla="*/ 142497 w 284994"/>
                <a:gd name="connsiteY1" fmla="*/ 284995 h 284994"/>
                <a:gd name="connsiteX2" fmla="*/ 0 w 284994"/>
                <a:gd name="connsiteY2" fmla="*/ 142497 h 284994"/>
                <a:gd name="connsiteX3" fmla="*/ 142497 w 284994"/>
                <a:gd name="connsiteY3" fmla="*/ 0 h 284994"/>
                <a:gd name="connsiteX4" fmla="*/ 284995 w 284994"/>
                <a:gd name="connsiteY4" fmla="*/ 142497 h 284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994" h="284994">
                  <a:moveTo>
                    <a:pt x="284995" y="142497"/>
                  </a:moveTo>
                  <a:cubicBezTo>
                    <a:pt x="284995" y="221196"/>
                    <a:pt x="221196" y="284995"/>
                    <a:pt x="142497" y="284995"/>
                  </a:cubicBezTo>
                  <a:cubicBezTo>
                    <a:pt x="63798" y="284995"/>
                    <a:pt x="0" y="221196"/>
                    <a:pt x="0" y="142497"/>
                  </a:cubicBezTo>
                  <a:cubicBezTo>
                    <a:pt x="0" y="63798"/>
                    <a:pt x="63798" y="0"/>
                    <a:pt x="142497" y="0"/>
                  </a:cubicBezTo>
                  <a:cubicBezTo>
                    <a:pt x="221196" y="0"/>
                    <a:pt x="284995" y="63798"/>
                    <a:pt x="284995" y="142497"/>
                  </a:cubicBezTo>
                  <a:close/>
                </a:path>
              </a:pathLst>
            </a:custGeom>
            <a:grpFill/>
            <a:ln w="757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" name="Forma Livre: Forma 13">
              <a:extLst>
                <a:ext uri="{FF2B5EF4-FFF2-40B4-BE49-F238E27FC236}">
                  <a16:creationId xmlns:a16="http://schemas.microsoft.com/office/drawing/2014/main" id="{1208ED1A-AFAC-4A3F-A2AD-D01430EE2AA5}"/>
                </a:ext>
              </a:extLst>
            </p:cNvPr>
            <p:cNvSpPr/>
            <p:nvPr/>
          </p:nvSpPr>
          <p:spPr>
            <a:xfrm>
              <a:off x="745670" y="5066320"/>
              <a:ext cx="284994" cy="284994"/>
            </a:xfrm>
            <a:custGeom>
              <a:avLst/>
              <a:gdLst>
                <a:gd name="connsiteX0" fmla="*/ 284994 w 284994"/>
                <a:gd name="connsiteY0" fmla="*/ 142497 h 284994"/>
                <a:gd name="connsiteX1" fmla="*/ 142497 w 284994"/>
                <a:gd name="connsiteY1" fmla="*/ 284995 h 284994"/>
                <a:gd name="connsiteX2" fmla="*/ 0 w 284994"/>
                <a:gd name="connsiteY2" fmla="*/ 142497 h 284994"/>
                <a:gd name="connsiteX3" fmla="*/ 142497 w 284994"/>
                <a:gd name="connsiteY3" fmla="*/ 0 h 284994"/>
                <a:gd name="connsiteX4" fmla="*/ 284994 w 284994"/>
                <a:gd name="connsiteY4" fmla="*/ 142497 h 284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994" h="284994">
                  <a:moveTo>
                    <a:pt x="284994" y="142497"/>
                  </a:moveTo>
                  <a:cubicBezTo>
                    <a:pt x="284994" y="221196"/>
                    <a:pt x="221196" y="284995"/>
                    <a:pt x="142497" y="284995"/>
                  </a:cubicBezTo>
                  <a:cubicBezTo>
                    <a:pt x="63798" y="284995"/>
                    <a:pt x="0" y="221196"/>
                    <a:pt x="0" y="142497"/>
                  </a:cubicBezTo>
                  <a:cubicBezTo>
                    <a:pt x="0" y="63798"/>
                    <a:pt x="63798" y="0"/>
                    <a:pt x="142497" y="0"/>
                  </a:cubicBezTo>
                  <a:cubicBezTo>
                    <a:pt x="221196" y="0"/>
                    <a:pt x="284994" y="63798"/>
                    <a:pt x="284994" y="142497"/>
                  </a:cubicBezTo>
                  <a:close/>
                </a:path>
              </a:pathLst>
            </a:custGeom>
            <a:grpFill/>
            <a:ln w="757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5" name="Forma Livre: Forma 14">
              <a:extLst>
                <a:ext uri="{FF2B5EF4-FFF2-40B4-BE49-F238E27FC236}">
                  <a16:creationId xmlns:a16="http://schemas.microsoft.com/office/drawing/2014/main" id="{292010F6-4AA0-4947-AE65-C7FA57476B01}"/>
                </a:ext>
              </a:extLst>
            </p:cNvPr>
            <p:cNvSpPr/>
            <p:nvPr/>
          </p:nvSpPr>
          <p:spPr>
            <a:xfrm>
              <a:off x="291650" y="1675037"/>
              <a:ext cx="4240808" cy="733861"/>
            </a:xfrm>
            <a:custGeom>
              <a:avLst/>
              <a:gdLst>
                <a:gd name="connsiteX0" fmla="*/ 4240809 w 4240808"/>
                <a:gd name="connsiteY0" fmla="*/ 733861 h 733861"/>
                <a:gd name="connsiteX1" fmla="*/ 4066477 w 4240808"/>
                <a:gd name="connsiteY1" fmla="*/ 467058 h 733861"/>
                <a:gd name="connsiteX2" fmla="*/ 3817107 w 4240808"/>
                <a:gd name="connsiteY2" fmla="*/ 309401 h 733861"/>
                <a:gd name="connsiteX3" fmla="*/ 3649597 w 4240808"/>
                <a:gd name="connsiteY3" fmla="*/ 385198 h 733861"/>
                <a:gd name="connsiteX4" fmla="*/ 3302450 w 4240808"/>
                <a:gd name="connsiteY4" fmla="*/ 363975 h 733861"/>
                <a:gd name="connsiteX5" fmla="*/ 2326192 w 4240808"/>
                <a:gd name="connsiteY5" fmla="*/ 112331 h 733861"/>
                <a:gd name="connsiteX6" fmla="*/ 1880509 w 4240808"/>
                <a:gd name="connsiteY6" fmla="*/ 179031 h 733861"/>
                <a:gd name="connsiteX7" fmla="*/ 1515928 w 4240808"/>
                <a:gd name="connsiteY7" fmla="*/ 209350 h 733861"/>
                <a:gd name="connsiteX8" fmla="*/ 877722 w 4240808"/>
                <a:gd name="connsiteY8" fmla="*/ 152 h 733861"/>
                <a:gd name="connsiteX9" fmla="*/ 616983 w 4240808"/>
                <a:gd name="connsiteY9" fmla="*/ 160840 h 733861"/>
                <a:gd name="connsiteX10" fmla="*/ 526785 w 4240808"/>
                <a:gd name="connsiteY10" fmla="*/ 236637 h 733861"/>
                <a:gd name="connsiteX11" fmla="*/ 35624 w 4240808"/>
                <a:gd name="connsiteY11" fmla="*/ 645937 h 733861"/>
                <a:gd name="connsiteX12" fmla="*/ 0 w 4240808"/>
                <a:gd name="connsiteY12" fmla="*/ 733861 h 733861"/>
                <a:gd name="connsiteX13" fmla="*/ 4240809 w 4240808"/>
                <a:gd name="connsiteY13" fmla="*/ 733861 h 733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40808" h="733861">
                  <a:moveTo>
                    <a:pt x="4240809" y="733861"/>
                  </a:moveTo>
                  <a:cubicBezTo>
                    <a:pt x="4228682" y="641390"/>
                    <a:pt x="4174866" y="553466"/>
                    <a:pt x="4066477" y="467058"/>
                  </a:cubicBezTo>
                  <a:cubicBezTo>
                    <a:pt x="3986133" y="402631"/>
                    <a:pt x="3930802" y="305611"/>
                    <a:pt x="3817107" y="309401"/>
                  </a:cubicBezTo>
                  <a:cubicBezTo>
                    <a:pt x="3760260" y="311675"/>
                    <a:pt x="3702655" y="354121"/>
                    <a:pt x="3649597" y="385198"/>
                  </a:cubicBezTo>
                  <a:cubicBezTo>
                    <a:pt x="3605635" y="410968"/>
                    <a:pt x="3360813" y="419306"/>
                    <a:pt x="3302450" y="363975"/>
                  </a:cubicBezTo>
                  <a:cubicBezTo>
                    <a:pt x="3219073" y="284388"/>
                    <a:pt x="2407294" y="35776"/>
                    <a:pt x="2326192" y="112331"/>
                  </a:cubicBezTo>
                  <a:cubicBezTo>
                    <a:pt x="2186726" y="243458"/>
                    <a:pt x="2053325" y="247248"/>
                    <a:pt x="1880509" y="179031"/>
                  </a:cubicBezTo>
                  <a:cubicBezTo>
                    <a:pt x="1769088" y="135069"/>
                    <a:pt x="1645540" y="144165"/>
                    <a:pt x="1515928" y="209350"/>
                  </a:cubicBezTo>
                  <a:cubicBezTo>
                    <a:pt x="1391622" y="271503"/>
                    <a:pt x="961098" y="-7428"/>
                    <a:pt x="877722" y="152"/>
                  </a:cubicBezTo>
                  <a:cubicBezTo>
                    <a:pt x="786767" y="8489"/>
                    <a:pt x="702633" y="102477"/>
                    <a:pt x="616983" y="160840"/>
                  </a:cubicBezTo>
                  <a:cubicBezTo>
                    <a:pt x="585148" y="182821"/>
                    <a:pt x="560893" y="217688"/>
                    <a:pt x="526785" y="236637"/>
                  </a:cubicBezTo>
                  <a:cubicBezTo>
                    <a:pt x="335778" y="341236"/>
                    <a:pt x="136434" y="441287"/>
                    <a:pt x="35624" y="645937"/>
                  </a:cubicBezTo>
                  <a:cubicBezTo>
                    <a:pt x="18949" y="679288"/>
                    <a:pt x="7580" y="708848"/>
                    <a:pt x="0" y="733861"/>
                  </a:cubicBezTo>
                  <a:lnTo>
                    <a:pt x="4240809" y="733861"/>
                  </a:lnTo>
                  <a:close/>
                </a:path>
              </a:pathLst>
            </a:custGeom>
            <a:grpFill/>
            <a:ln w="757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3CA4617B-3C4D-40D5-A76D-287C6E1BBD16}"/>
                </a:ext>
              </a:extLst>
            </p:cNvPr>
            <p:cNvSpPr/>
            <p:nvPr/>
          </p:nvSpPr>
          <p:spPr>
            <a:xfrm>
              <a:off x="1170888" y="3094097"/>
              <a:ext cx="2455803" cy="454778"/>
            </a:xfrm>
            <a:custGeom>
              <a:avLst/>
              <a:gdLst>
                <a:gd name="connsiteX0" fmla="*/ 0 w 2455803"/>
                <a:gd name="connsiteY0" fmla="*/ 0 h 454778"/>
                <a:gd name="connsiteX1" fmla="*/ 2455804 w 2455803"/>
                <a:gd name="connsiteY1" fmla="*/ 0 h 454778"/>
                <a:gd name="connsiteX2" fmla="*/ 2455804 w 2455803"/>
                <a:gd name="connsiteY2" fmla="*/ 454778 h 454778"/>
                <a:gd name="connsiteX3" fmla="*/ 0 w 2455803"/>
                <a:gd name="connsiteY3" fmla="*/ 454778 h 454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5803" h="454778">
                  <a:moveTo>
                    <a:pt x="0" y="0"/>
                  </a:moveTo>
                  <a:lnTo>
                    <a:pt x="2455804" y="0"/>
                  </a:lnTo>
                  <a:lnTo>
                    <a:pt x="2455804" y="454778"/>
                  </a:lnTo>
                  <a:lnTo>
                    <a:pt x="0" y="454778"/>
                  </a:lnTo>
                  <a:close/>
                </a:path>
              </a:pathLst>
            </a:custGeom>
            <a:grpFill/>
            <a:ln w="757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id="{14E28315-EB92-4B63-92E8-C1C35C6BE811}"/>
                </a:ext>
              </a:extLst>
            </p:cNvPr>
            <p:cNvSpPr/>
            <p:nvPr/>
          </p:nvSpPr>
          <p:spPr>
            <a:xfrm>
              <a:off x="4176216" y="3094097"/>
              <a:ext cx="346389" cy="454778"/>
            </a:xfrm>
            <a:custGeom>
              <a:avLst/>
              <a:gdLst>
                <a:gd name="connsiteX0" fmla="*/ 0 w 346389"/>
                <a:gd name="connsiteY0" fmla="*/ 0 h 454778"/>
                <a:gd name="connsiteX1" fmla="*/ 346390 w 346389"/>
                <a:gd name="connsiteY1" fmla="*/ 0 h 454778"/>
                <a:gd name="connsiteX2" fmla="*/ 346390 w 346389"/>
                <a:gd name="connsiteY2" fmla="*/ 454778 h 454778"/>
                <a:gd name="connsiteX3" fmla="*/ 0 w 346389"/>
                <a:gd name="connsiteY3" fmla="*/ 454778 h 454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389" h="454778">
                  <a:moveTo>
                    <a:pt x="0" y="0"/>
                  </a:moveTo>
                  <a:lnTo>
                    <a:pt x="346390" y="0"/>
                  </a:lnTo>
                  <a:lnTo>
                    <a:pt x="346390" y="454778"/>
                  </a:lnTo>
                  <a:lnTo>
                    <a:pt x="0" y="454778"/>
                  </a:lnTo>
                  <a:close/>
                </a:path>
              </a:pathLst>
            </a:custGeom>
            <a:grpFill/>
            <a:ln w="757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B2FFFA5C-414B-497D-9EA4-A4CDB6906F09}"/>
                </a:ext>
              </a:extLst>
            </p:cNvPr>
            <p:cNvSpPr/>
            <p:nvPr/>
          </p:nvSpPr>
          <p:spPr>
            <a:xfrm>
              <a:off x="269669" y="3094097"/>
              <a:ext cx="351695" cy="454778"/>
            </a:xfrm>
            <a:custGeom>
              <a:avLst/>
              <a:gdLst>
                <a:gd name="connsiteX0" fmla="*/ 0 w 351695"/>
                <a:gd name="connsiteY0" fmla="*/ 0 h 454778"/>
                <a:gd name="connsiteX1" fmla="*/ 351695 w 351695"/>
                <a:gd name="connsiteY1" fmla="*/ 0 h 454778"/>
                <a:gd name="connsiteX2" fmla="*/ 351695 w 351695"/>
                <a:gd name="connsiteY2" fmla="*/ 454778 h 454778"/>
                <a:gd name="connsiteX3" fmla="*/ 0 w 351695"/>
                <a:gd name="connsiteY3" fmla="*/ 454778 h 454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695" h="454778">
                  <a:moveTo>
                    <a:pt x="0" y="0"/>
                  </a:moveTo>
                  <a:lnTo>
                    <a:pt x="351695" y="0"/>
                  </a:lnTo>
                  <a:lnTo>
                    <a:pt x="351695" y="454778"/>
                  </a:lnTo>
                  <a:lnTo>
                    <a:pt x="0" y="454778"/>
                  </a:lnTo>
                  <a:close/>
                </a:path>
              </a:pathLst>
            </a:custGeom>
            <a:grpFill/>
            <a:ln w="757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9" name="Forma Livre: Forma 18">
              <a:extLst>
                <a:ext uri="{FF2B5EF4-FFF2-40B4-BE49-F238E27FC236}">
                  <a16:creationId xmlns:a16="http://schemas.microsoft.com/office/drawing/2014/main" id="{1FFE7FF8-656D-4BAD-9280-27ADCA1B70A7}"/>
                </a:ext>
              </a:extLst>
            </p:cNvPr>
            <p:cNvSpPr/>
            <p:nvPr/>
          </p:nvSpPr>
          <p:spPr>
            <a:xfrm>
              <a:off x="1170888" y="3621640"/>
              <a:ext cx="2455803" cy="455536"/>
            </a:xfrm>
            <a:custGeom>
              <a:avLst/>
              <a:gdLst>
                <a:gd name="connsiteX0" fmla="*/ 0 w 2455803"/>
                <a:gd name="connsiteY0" fmla="*/ 0 h 455536"/>
                <a:gd name="connsiteX1" fmla="*/ 2455804 w 2455803"/>
                <a:gd name="connsiteY1" fmla="*/ 0 h 455536"/>
                <a:gd name="connsiteX2" fmla="*/ 2455804 w 2455803"/>
                <a:gd name="connsiteY2" fmla="*/ 455536 h 455536"/>
                <a:gd name="connsiteX3" fmla="*/ 0 w 2455803"/>
                <a:gd name="connsiteY3" fmla="*/ 455536 h 455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5803" h="455536">
                  <a:moveTo>
                    <a:pt x="0" y="0"/>
                  </a:moveTo>
                  <a:lnTo>
                    <a:pt x="2455804" y="0"/>
                  </a:lnTo>
                  <a:lnTo>
                    <a:pt x="2455804" y="455536"/>
                  </a:lnTo>
                  <a:lnTo>
                    <a:pt x="0" y="455536"/>
                  </a:lnTo>
                  <a:close/>
                </a:path>
              </a:pathLst>
            </a:custGeom>
            <a:grpFill/>
            <a:ln w="757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0" name="Forma Livre: Forma 19">
              <a:extLst>
                <a:ext uri="{FF2B5EF4-FFF2-40B4-BE49-F238E27FC236}">
                  <a16:creationId xmlns:a16="http://schemas.microsoft.com/office/drawing/2014/main" id="{FD54AF2B-D792-4AC0-84F5-1DABA2905A00}"/>
                </a:ext>
              </a:extLst>
            </p:cNvPr>
            <p:cNvSpPr/>
            <p:nvPr/>
          </p:nvSpPr>
          <p:spPr>
            <a:xfrm>
              <a:off x="4176216" y="3621640"/>
              <a:ext cx="351695" cy="455536"/>
            </a:xfrm>
            <a:custGeom>
              <a:avLst/>
              <a:gdLst>
                <a:gd name="connsiteX0" fmla="*/ 0 w 351695"/>
                <a:gd name="connsiteY0" fmla="*/ 0 h 455536"/>
                <a:gd name="connsiteX1" fmla="*/ 351695 w 351695"/>
                <a:gd name="connsiteY1" fmla="*/ 0 h 455536"/>
                <a:gd name="connsiteX2" fmla="*/ 351695 w 351695"/>
                <a:gd name="connsiteY2" fmla="*/ 455536 h 455536"/>
                <a:gd name="connsiteX3" fmla="*/ 0 w 351695"/>
                <a:gd name="connsiteY3" fmla="*/ 455536 h 455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695" h="455536">
                  <a:moveTo>
                    <a:pt x="0" y="0"/>
                  </a:moveTo>
                  <a:lnTo>
                    <a:pt x="351695" y="0"/>
                  </a:lnTo>
                  <a:lnTo>
                    <a:pt x="351695" y="455536"/>
                  </a:lnTo>
                  <a:lnTo>
                    <a:pt x="0" y="455536"/>
                  </a:lnTo>
                  <a:close/>
                </a:path>
              </a:pathLst>
            </a:custGeom>
            <a:grpFill/>
            <a:ln w="757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id="{663FAD34-3CC2-42B3-BCD7-BB15E4D71926}"/>
                </a:ext>
              </a:extLst>
            </p:cNvPr>
            <p:cNvSpPr/>
            <p:nvPr/>
          </p:nvSpPr>
          <p:spPr>
            <a:xfrm>
              <a:off x="274974" y="3621640"/>
              <a:ext cx="346389" cy="455536"/>
            </a:xfrm>
            <a:custGeom>
              <a:avLst/>
              <a:gdLst>
                <a:gd name="connsiteX0" fmla="*/ 0 w 346389"/>
                <a:gd name="connsiteY0" fmla="*/ 0 h 455536"/>
                <a:gd name="connsiteX1" fmla="*/ 346390 w 346389"/>
                <a:gd name="connsiteY1" fmla="*/ 0 h 455536"/>
                <a:gd name="connsiteX2" fmla="*/ 346390 w 346389"/>
                <a:gd name="connsiteY2" fmla="*/ 455536 h 455536"/>
                <a:gd name="connsiteX3" fmla="*/ 0 w 346389"/>
                <a:gd name="connsiteY3" fmla="*/ 455536 h 455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389" h="455536">
                  <a:moveTo>
                    <a:pt x="0" y="0"/>
                  </a:moveTo>
                  <a:lnTo>
                    <a:pt x="346390" y="0"/>
                  </a:lnTo>
                  <a:lnTo>
                    <a:pt x="346390" y="455536"/>
                  </a:lnTo>
                  <a:lnTo>
                    <a:pt x="0" y="455536"/>
                  </a:lnTo>
                  <a:close/>
                </a:path>
              </a:pathLst>
            </a:custGeom>
            <a:grpFill/>
            <a:ln w="757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id="{87601256-D239-4786-B199-8DD29803D794}"/>
                </a:ext>
              </a:extLst>
            </p:cNvPr>
            <p:cNvSpPr/>
            <p:nvPr/>
          </p:nvSpPr>
          <p:spPr>
            <a:xfrm>
              <a:off x="325000" y="2535478"/>
              <a:ext cx="4146821" cy="2016184"/>
            </a:xfrm>
            <a:custGeom>
              <a:avLst/>
              <a:gdLst>
                <a:gd name="connsiteX0" fmla="*/ 0 w 4146821"/>
                <a:gd name="connsiteY0" fmla="*/ 0 h 2016184"/>
                <a:gd name="connsiteX1" fmla="*/ 0 w 4146821"/>
                <a:gd name="connsiteY1" fmla="*/ 432039 h 2016184"/>
                <a:gd name="connsiteX2" fmla="*/ 422944 w 4146821"/>
                <a:gd name="connsiteY2" fmla="*/ 432039 h 2016184"/>
                <a:gd name="connsiteX3" fmla="*/ 422944 w 4146821"/>
                <a:gd name="connsiteY3" fmla="*/ 536639 h 2016184"/>
                <a:gd name="connsiteX4" fmla="*/ 422944 w 4146821"/>
                <a:gd name="connsiteY4" fmla="*/ 536639 h 2016184"/>
                <a:gd name="connsiteX5" fmla="*/ 422944 w 4146821"/>
                <a:gd name="connsiteY5" fmla="*/ 2016185 h 2016184"/>
                <a:gd name="connsiteX6" fmla="*/ 719308 w 4146821"/>
                <a:gd name="connsiteY6" fmla="*/ 2016185 h 2016184"/>
                <a:gd name="connsiteX7" fmla="*/ 719308 w 4146821"/>
                <a:gd name="connsiteY7" fmla="*/ 536639 h 2016184"/>
                <a:gd name="connsiteX8" fmla="*/ 719308 w 4146821"/>
                <a:gd name="connsiteY8" fmla="*/ 536639 h 2016184"/>
                <a:gd name="connsiteX9" fmla="*/ 719308 w 4146821"/>
                <a:gd name="connsiteY9" fmla="*/ 432039 h 2016184"/>
                <a:gd name="connsiteX10" fmla="*/ 3428272 w 4146821"/>
                <a:gd name="connsiteY10" fmla="*/ 432039 h 2016184"/>
                <a:gd name="connsiteX11" fmla="*/ 3428272 w 4146821"/>
                <a:gd name="connsiteY11" fmla="*/ 536639 h 2016184"/>
                <a:gd name="connsiteX12" fmla="*/ 3428272 w 4146821"/>
                <a:gd name="connsiteY12" fmla="*/ 2016185 h 2016184"/>
                <a:gd name="connsiteX13" fmla="*/ 3724636 w 4146821"/>
                <a:gd name="connsiteY13" fmla="*/ 2016185 h 2016184"/>
                <a:gd name="connsiteX14" fmla="*/ 3724636 w 4146821"/>
                <a:gd name="connsiteY14" fmla="*/ 536639 h 2016184"/>
                <a:gd name="connsiteX15" fmla="*/ 3724636 w 4146821"/>
                <a:gd name="connsiteY15" fmla="*/ 432039 h 2016184"/>
                <a:gd name="connsiteX16" fmla="*/ 4146821 w 4146821"/>
                <a:gd name="connsiteY16" fmla="*/ 432039 h 2016184"/>
                <a:gd name="connsiteX17" fmla="*/ 4146821 w 4146821"/>
                <a:gd name="connsiteY17" fmla="*/ 0 h 201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146821" h="2016184">
                  <a:moveTo>
                    <a:pt x="0" y="0"/>
                  </a:moveTo>
                  <a:lnTo>
                    <a:pt x="0" y="432039"/>
                  </a:lnTo>
                  <a:lnTo>
                    <a:pt x="422944" y="432039"/>
                  </a:lnTo>
                  <a:lnTo>
                    <a:pt x="422944" y="536639"/>
                  </a:lnTo>
                  <a:lnTo>
                    <a:pt x="422944" y="536639"/>
                  </a:lnTo>
                  <a:lnTo>
                    <a:pt x="422944" y="2016185"/>
                  </a:lnTo>
                  <a:lnTo>
                    <a:pt x="719308" y="2016185"/>
                  </a:lnTo>
                  <a:lnTo>
                    <a:pt x="719308" y="536639"/>
                  </a:lnTo>
                  <a:lnTo>
                    <a:pt x="719308" y="536639"/>
                  </a:lnTo>
                  <a:lnTo>
                    <a:pt x="719308" y="432039"/>
                  </a:lnTo>
                  <a:lnTo>
                    <a:pt x="3428272" y="432039"/>
                  </a:lnTo>
                  <a:lnTo>
                    <a:pt x="3428272" y="536639"/>
                  </a:lnTo>
                  <a:lnTo>
                    <a:pt x="3428272" y="2016185"/>
                  </a:lnTo>
                  <a:lnTo>
                    <a:pt x="3724636" y="2016185"/>
                  </a:lnTo>
                  <a:lnTo>
                    <a:pt x="3724636" y="536639"/>
                  </a:lnTo>
                  <a:lnTo>
                    <a:pt x="3724636" y="432039"/>
                  </a:lnTo>
                  <a:lnTo>
                    <a:pt x="4146821" y="432039"/>
                  </a:lnTo>
                  <a:lnTo>
                    <a:pt x="4146821" y="0"/>
                  </a:lnTo>
                  <a:close/>
                </a:path>
              </a:pathLst>
            </a:custGeom>
            <a:grpFill/>
            <a:ln w="757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3" name="Forma Livre: Forma 22">
              <a:extLst>
                <a:ext uri="{FF2B5EF4-FFF2-40B4-BE49-F238E27FC236}">
                  <a16:creationId xmlns:a16="http://schemas.microsoft.com/office/drawing/2014/main" id="{1B2F3693-9FF7-4770-8F8D-2F3F145BBCDA}"/>
                </a:ext>
              </a:extLst>
            </p:cNvPr>
            <p:cNvSpPr/>
            <p:nvPr/>
          </p:nvSpPr>
          <p:spPr>
            <a:xfrm>
              <a:off x="1170888" y="4148425"/>
              <a:ext cx="2455803" cy="455536"/>
            </a:xfrm>
            <a:custGeom>
              <a:avLst/>
              <a:gdLst>
                <a:gd name="connsiteX0" fmla="*/ 0 w 2455803"/>
                <a:gd name="connsiteY0" fmla="*/ 0 h 455536"/>
                <a:gd name="connsiteX1" fmla="*/ 2455804 w 2455803"/>
                <a:gd name="connsiteY1" fmla="*/ 0 h 455536"/>
                <a:gd name="connsiteX2" fmla="*/ 2455804 w 2455803"/>
                <a:gd name="connsiteY2" fmla="*/ 455536 h 455536"/>
                <a:gd name="connsiteX3" fmla="*/ 0 w 2455803"/>
                <a:gd name="connsiteY3" fmla="*/ 455536 h 455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5803" h="455536">
                  <a:moveTo>
                    <a:pt x="0" y="0"/>
                  </a:moveTo>
                  <a:lnTo>
                    <a:pt x="2455804" y="0"/>
                  </a:lnTo>
                  <a:lnTo>
                    <a:pt x="2455804" y="455536"/>
                  </a:lnTo>
                  <a:lnTo>
                    <a:pt x="0" y="455536"/>
                  </a:lnTo>
                  <a:close/>
                </a:path>
              </a:pathLst>
            </a:custGeom>
            <a:grpFill/>
            <a:ln w="757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4" name="Forma Livre: Forma 23">
              <a:extLst>
                <a:ext uri="{FF2B5EF4-FFF2-40B4-BE49-F238E27FC236}">
                  <a16:creationId xmlns:a16="http://schemas.microsoft.com/office/drawing/2014/main" id="{6615C9A2-E291-4656-8907-87DBF41CBF3E}"/>
                </a:ext>
              </a:extLst>
            </p:cNvPr>
            <p:cNvSpPr/>
            <p:nvPr/>
          </p:nvSpPr>
          <p:spPr>
            <a:xfrm>
              <a:off x="274974" y="4148425"/>
              <a:ext cx="346389" cy="455536"/>
            </a:xfrm>
            <a:custGeom>
              <a:avLst/>
              <a:gdLst>
                <a:gd name="connsiteX0" fmla="*/ 0 w 346389"/>
                <a:gd name="connsiteY0" fmla="*/ 0 h 455536"/>
                <a:gd name="connsiteX1" fmla="*/ 346390 w 346389"/>
                <a:gd name="connsiteY1" fmla="*/ 0 h 455536"/>
                <a:gd name="connsiteX2" fmla="*/ 346390 w 346389"/>
                <a:gd name="connsiteY2" fmla="*/ 455536 h 455536"/>
                <a:gd name="connsiteX3" fmla="*/ 0 w 346389"/>
                <a:gd name="connsiteY3" fmla="*/ 455536 h 455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389" h="455536">
                  <a:moveTo>
                    <a:pt x="0" y="0"/>
                  </a:moveTo>
                  <a:lnTo>
                    <a:pt x="346390" y="0"/>
                  </a:lnTo>
                  <a:lnTo>
                    <a:pt x="346390" y="455536"/>
                  </a:lnTo>
                  <a:lnTo>
                    <a:pt x="0" y="455536"/>
                  </a:lnTo>
                  <a:close/>
                </a:path>
              </a:pathLst>
            </a:custGeom>
            <a:grpFill/>
            <a:ln w="757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5" name="Forma Livre: Forma 24">
              <a:extLst>
                <a:ext uri="{FF2B5EF4-FFF2-40B4-BE49-F238E27FC236}">
                  <a16:creationId xmlns:a16="http://schemas.microsoft.com/office/drawing/2014/main" id="{1DFC752D-7719-4176-8AFC-D9D1A93B728D}"/>
                </a:ext>
              </a:extLst>
            </p:cNvPr>
            <p:cNvSpPr/>
            <p:nvPr/>
          </p:nvSpPr>
          <p:spPr>
            <a:xfrm>
              <a:off x="4176216" y="4148425"/>
              <a:ext cx="351695" cy="455536"/>
            </a:xfrm>
            <a:custGeom>
              <a:avLst/>
              <a:gdLst>
                <a:gd name="connsiteX0" fmla="*/ 0 w 351695"/>
                <a:gd name="connsiteY0" fmla="*/ 0 h 455536"/>
                <a:gd name="connsiteX1" fmla="*/ 351695 w 351695"/>
                <a:gd name="connsiteY1" fmla="*/ 0 h 455536"/>
                <a:gd name="connsiteX2" fmla="*/ 351695 w 351695"/>
                <a:gd name="connsiteY2" fmla="*/ 455536 h 455536"/>
                <a:gd name="connsiteX3" fmla="*/ 0 w 351695"/>
                <a:gd name="connsiteY3" fmla="*/ 455536 h 455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695" h="455536">
                  <a:moveTo>
                    <a:pt x="0" y="0"/>
                  </a:moveTo>
                  <a:lnTo>
                    <a:pt x="351695" y="0"/>
                  </a:lnTo>
                  <a:lnTo>
                    <a:pt x="351695" y="455536"/>
                  </a:lnTo>
                  <a:lnTo>
                    <a:pt x="0" y="455536"/>
                  </a:lnTo>
                  <a:close/>
                </a:path>
              </a:pathLst>
            </a:custGeom>
            <a:grpFill/>
            <a:ln w="757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2942603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D82E45F8-F713-224B-AB64-110AE8882B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886"/>
            <a:ext cx="12192000" cy="6858000"/>
          </a:xfrm>
          <a:prstGeom prst="rect">
            <a:avLst/>
          </a:prstGeom>
        </p:spPr>
      </p:pic>
      <p:grpSp>
        <p:nvGrpSpPr>
          <p:cNvPr id="3" name="Gráfico 3">
            <a:extLst>
              <a:ext uri="{FF2B5EF4-FFF2-40B4-BE49-F238E27FC236}">
                <a16:creationId xmlns:a16="http://schemas.microsoft.com/office/drawing/2014/main" id="{D532A44D-DCE1-4BA0-9EF0-AC29287CBC14}"/>
              </a:ext>
            </a:extLst>
          </p:cNvPr>
          <p:cNvGrpSpPr/>
          <p:nvPr userDrawn="1"/>
        </p:nvGrpSpPr>
        <p:grpSpPr>
          <a:xfrm>
            <a:off x="547668" y="425747"/>
            <a:ext cx="5400000" cy="5400000"/>
            <a:chOff x="5931015" y="184641"/>
            <a:chExt cx="5830349" cy="5830349"/>
          </a:xfrm>
        </p:grpSpPr>
        <p:sp>
          <p:nvSpPr>
            <p:cNvPr id="4" name="Forma Livre: Forma 2">
              <a:extLst>
                <a:ext uri="{FF2B5EF4-FFF2-40B4-BE49-F238E27FC236}">
                  <a16:creationId xmlns:a16="http://schemas.microsoft.com/office/drawing/2014/main" id="{8F4625FA-88D1-494B-A2D2-CFA5130E45CB}"/>
                </a:ext>
              </a:extLst>
            </p:cNvPr>
            <p:cNvSpPr/>
            <p:nvPr/>
          </p:nvSpPr>
          <p:spPr>
            <a:xfrm>
              <a:off x="5931015" y="184641"/>
              <a:ext cx="8041" cy="8041"/>
            </a:xfrm>
            <a:custGeom>
              <a:avLst/>
              <a:gdLst/>
              <a:ahLst/>
              <a:cxnLst/>
              <a:rect l="l" t="t" r="r" b="b"/>
              <a:pathLst>
                <a:path w="8041" h="8041"/>
              </a:pathLst>
            </a:custGeom>
            <a:solidFill>
              <a:srgbClr val="00973A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" name="Forma Livre: Forma 4">
              <a:extLst>
                <a:ext uri="{FF2B5EF4-FFF2-40B4-BE49-F238E27FC236}">
                  <a16:creationId xmlns:a16="http://schemas.microsoft.com/office/drawing/2014/main" id="{381F3C90-692E-43FA-A2C6-3A75C05B7EAD}"/>
                </a:ext>
              </a:extLst>
            </p:cNvPr>
            <p:cNvSpPr/>
            <p:nvPr/>
          </p:nvSpPr>
          <p:spPr>
            <a:xfrm>
              <a:off x="5931015" y="184641"/>
              <a:ext cx="8041" cy="8041"/>
            </a:xfrm>
            <a:custGeom>
              <a:avLst/>
              <a:gdLst/>
              <a:ahLst/>
              <a:cxnLst/>
              <a:rect l="l" t="t" r="r" b="b"/>
              <a:pathLst>
                <a:path w="8041" h="8041"/>
              </a:pathLst>
            </a:custGeom>
            <a:solidFill>
              <a:srgbClr val="00973A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" name="Forma Livre: Forma 5">
              <a:extLst>
                <a:ext uri="{FF2B5EF4-FFF2-40B4-BE49-F238E27FC236}">
                  <a16:creationId xmlns:a16="http://schemas.microsoft.com/office/drawing/2014/main" id="{0657CCE2-9138-45D4-BBE5-A635DD3E4414}"/>
                </a:ext>
              </a:extLst>
            </p:cNvPr>
            <p:cNvSpPr/>
            <p:nvPr/>
          </p:nvSpPr>
          <p:spPr>
            <a:xfrm>
              <a:off x="7363034" y="4951952"/>
              <a:ext cx="3634925" cy="1064515"/>
            </a:xfrm>
            <a:custGeom>
              <a:avLst/>
              <a:gdLst>
                <a:gd name="connsiteX0" fmla="*/ 12218 w 3634925"/>
                <a:gd name="connsiteY0" fmla="*/ 565086 h 1064515"/>
                <a:gd name="connsiteX1" fmla="*/ 125287 w 3634925"/>
                <a:gd name="connsiteY1" fmla="*/ 535572 h 1064515"/>
                <a:gd name="connsiteX2" fmla="*/ 2132616 w 3634925"/>
                <a:gd name="connsiteY2" fmla="*/ 818887 h 1064515"/>
                <a:gd name="connsiteX3" fmla="*/ 3490725 w 3634925"/>
                <a:gd name="connsiteY3" fmla="*/ 26362 h 1064515"/>
                <a:gd name="connsiteX4" fmla="*/ 3606689 w 3634925"/>
                <a:gd name="connsiteY4" fmla="*/ 20813 h 1064515"/>
                <a:gd name="connsiteX5" fmla="*/ 3606689 w 3634925"/>
                <a:gd name="connsiteY5" fmla="*/ 20813 h 1064515"/>
                <a:gd name="connsiteX6" fmla="*/ 3612318 w 3634925"/>
                <a:gd name="connsiteY6" fmla="*/ 140636 h 1064515"/>
                <a:gd name="connsiteX7" fmla="*/ 3078821 w 3634925"/>
                <a:gd name="connsiteY7" fmla="*/ 589613 h 1064515"/>
                <a:gd name="connsiteX8" fmla="*/ 2172021 w 3634925"/>
                <a:gd name="connsiteY8" fmla="*/ 981011 h 1064515"/>
                <a:gd name="connsiteX9" fmla="*/ 42777 w 3634925"/>
                <a:gd name="connsiteY9" fmla="*/ 682095 h 1064515"/>
                <a:gd name="connsiteX10" fmla="*/ 12218 w 3634925"/>
                <a:gd name="connsiteY10" fmla="*/ 565086 h 1064515"/>
                <a:gd name="connsiteX11" fmla="*/ 12218 w 3634925"/>
                <a:gd name="connsiteY11" fmla="*/ 565086 h 106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34925" h="1064515">
                  <a:moveTo>
                    <a:pt x="12218" y="565086"/>
                  </a:moveTo>
                  <a:cubicBezTo>
                    <a:pt x="35781" y="526405"/>
                    <a:pt x="85882" y="513135"/>
                    <a:pt x="125287" y="535572"/>
                  </a:cubicBezTo>
                  <a:cubicBezTo>
                    <a:pt x="713227" y="870516"/>
                    <a:pt x="1424852" y="990822"/>
                    <a:pt x="2132616" y="818887"/>
                  </a:cubicBezTo>
                  <a:cubicBezTo>
                    <a:pt x="2657106" y="691504"/>
                    <a:pt x="3124981" y="418161"/>
                    <a:pt x="3490725" y="26362"/>
                  </a:cubicBezTo>
                  <a:cubicBezTo>
                    <a:pt x="3521445" y="-6530"/>
                    <a:pt x="3572832" y="-8942"/>
                    <a:pt x="3606689" y="20813"/>
                  </a:cubicBezTo>
                  <a:lnTo>
                    <a:pt x="3606689" y="20813"/>
                  </a:lnTo>
                  <a:cubicBezTo>
                    <a:pt x="3642073" y="51935"/>
                    <a:pt x="3644486" y="106137"/>
                    <a:pt x="3612318" y="140636"/>
                  </a:cubicBezTo>
                  <a:cubicBezTo>
                    <a:pt x="3451883" y="312491"/>
                    <a:pt x="3272871" y="462793"/>
                    <a:pt x="3078821" y="589613"/>
                  </a:cubicBezTo>
                  <a:cubicBezTo>
                    <a:pt x="2803629" y="769429"/>
                    <a:pt x="2498199" y="901799"/>
                    <a:pt x="2172021" y="981011"/>
                  </a:cubicBezTo>
                  <a:cubicBezTo>
                    <a:pt x="1443750" y="1157932"/>
                    <a:pt x="691112" y="1051618"/>
                    <a:pt x="42777" y="682095"/>
                  </a:cubicBezTo>
                  <a:cubicBezTo>
                    <a:pt x="1523" y="658532"/>
                    <a:pt x="-12470" y="605697"/>
                    <a:pt x="12218" y="565086"/>
                  </a:cubicBezTo>
                  <a:lnTo>
                    <a:pt x="12218" y="565086"/>
                  </a:lnTo>
                  <a:close/>
                </a:path>
              </a:pathLst>
            </a:custGeom>
            <a:solidFill>
              <a:srgbClr val="FF0000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" name="Forma Livre: Forma 6">
              <a:extLst>
                <a:ext uri="{FF2B5EF4-FFF2-40B4-BE49-F238E27FC236}">
                  <a16:creationId xmlns:a16="http://schemas.microsoft.com/office/drawing/2014/main" id="{EA027735-BF00-4F11-8EE4-ACD6D37C632D}"/>
                </a:ext>
              </a:extLst>
            </p:cNvPr>
            <p:cNvSpPr/>
            <p:nvPr/>
          </p:nvSpPr>
          <p:spPr>
            <a:xfrm>
              <a:off x="10832764" y="1084476"/>
              <a:ext cx="929649" cy="3662366"/>
            </a:xfrm>
            <a:custGeom>
              <a:avLst/>
              <a:gdLst>
                <a:gd name="connsiteX0" fmla="*/ 326184 w 929649"/>
                <a:gd name="connsiteY0" fmla="*/ 3647032 h 3662366"/>
                <a:gd name="connsiteX1" fmla="*/ 304391 w 929649"/>
                <a:gd name="connsiteY1" fmla="*/ 3532275 h 3662366"/>
                <a:gd name="connsiteX2" fmla="*/ 721924 w 929649"/>
                <a:gd name="connsiteY2" fmla="*/ 1548509 h 3662366"/>
                <a:gd name="connsiteX3" fmla="*/ 22443 w 929649"/>
                <a:gd name="connsiteY3" fmla="*/ 140218 h 3662366"/>
                <a:gd name="connsiteX4" fmla="*/ 24695 w 929649"/>
                <a:gd name="connsiteY4" fmla="*/ 24174 h 3662366"/>
                <a:gd name="connsiteX5" fmla="*/ 24695 w 929649"/>
                <a:gd name="connsiteY5" fmla="*/ 24174 h 3662366"/>
                <a:gd name="connsiteX6" fmla="*/ 144599 w 929649"/>
                <a:gd name="connsiteY6" fmla="*/ 26586 h 3662366"/>
                <a:gd name="connsiteX7" fmla="*/ 556744 w 929649"/>
                <a:gd name="connsiteY7" fmla="*/ 589034 h 3662366"/>
                <a:gd name="connsiteX8" fmla="*/ 886380 w 929649"/>
                <a:gd name="connsiteY8" fmla="*/ 1520121 h 3662366"/>
                <a:gd name="connsiteX9" fmla="*/ 445123 w 929649"/>
                <a:gd name="connsiteY9" fmla="*/ 3624435 h 3662366"/>
                <a:gd name="connsiteX10" fmla="*/ 326184 w 929649"/>
                <a:gd name="connsiteY10" fmla="*/ 3647032 h 3662366"/>
                <a:gd name="connsiteX11" fmla="*/ 326184 w 929649"/>
                <a:gd name="connsiteY11" fmla="*/ 3647032 h 3662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9649" h="3662366">
                  <a:moveTo>
                    <a:pt x="326184" y="3647032"/>
                  </a:moveTo>
                  <a:cubicBezTo>
                    <a:pt x="289191" y="3620896"/>
                    <a:pt x="279381" y="3570072"/>
                    <a:pt x="304391" y="3532275"/>
                  </a:cubicBezTo>
                  <a:cubicBezTo>
                    <a:pt x="678016" y="2968219"/>
                    <a:pt x="845929" y="2266245"/>
                    <a:pt x="721924" y="1548509"/>
                  </a:cubicBezTo>
                  <a:cubicBezTo>
                    <a:pt x="630086" y="1016620"/>
                    <a:pt x="388750" y="531454"/>
                    <a:pt x="22443" y="140218"/>
                  </a:cubicBezTo>
                  <a:cubicBezTo>
                    <a:pt x="-8357" y="107327"/>
                    <a:pt x="-7312" y="55859"/>
                    <a:pt x="24695" y="24174"/>
                  </a:cubicBezTo>
                  <a:lnTo>
                    <a:pt x="24695" y="24174"/>
                  </a:lnTo>
                  <a:cubicBezTo>
                    <a:pt x="58149" y="-9039"/>
                    <a:pt x="112351" y="-7833"/>
                    <a:pt x="144599" y="26586"/>
                  </a:cubicBezTo>
                  <a:cubicBezTo>
                    <a:pt x="305275" y="198200"/>
                    <a:pt x="443274" y="386862"/>
                    <a:pt x="556744" y="589034"/>
                  </a:cubicBezTo>
                  <a:cubicBezTo>
                    <a:pt x="717662" y="875646"/>
                    <a:pt x="829203" y="1189359"/>
                    <a:pt x="886380" y="1520121"/>
                  </a:cubicBezTo>
                  <a:cubicBezTo>
                    <a:pt x="1013924" y="2258605"/>
                    <a:pt x="857349" y="3002397"/>
                    <a:pt x="445123" y="3624435"/>
                  </a:cubicBezTo>
                  <a:cubicBezTo>
                    <a:pt x="418746" y="3664001"/>
                    <a:pt x="365026" y="3674455"/>
                    <a:pt x="326184" y="3647032"/>
                  </a:cubicBezTo>
                  <a:lnTo>
                    <a:pt x="326184" y="3647032"/>
                  </a:lnTo>
                  <a:close/>
                </a:path>
              </a:pathLst>
            </a:custGeom>
            <a:solidFill>
              <a:srgbClr val="FF0000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" name="Forma Livre: Forma 7">
              <a:extLst>
                <a:ext uri="{FF2B5EF4-FFF2-40B4-BE49-F238E27FC236}">
                  <a16:creationId xmlns:a16="http://schemas.microsoft.com/office/drawing/2014/main" id="{058739CF-2DEA-42DA-9911-57471F7610FC}"/>
                </a:ext>
              </a:extLst>
            </p:cNvPr>
            <p:cNvSpPr/>
            <p:nvPr/>
          </p:nvSpPr>
          <p:spPr>
            <a:xfrm>
              <a:off x="6443795" y="184656"/>
              <a:ext cx="3526140" cy="1376017"/>
            </a:xfrm>
            <a:custGeom>
              <a:avLst/>
              <a:gdLst>
                <a:gd name="connsiteX0" fmla="*/ 3519328 w 3526140"/>
                <a:gd name="connsiteY0" fmla="*/ 316352 h 1376017"/>
                <a:gd name="connsiteX1" fmla="*/ 3411567 w 3526140"/>
                <a:gd name="connsiteY1" fmla="*/ 361467 h 1376017"/>
                <a:gd name="connsiteX2" fmla="*/ 1384294 w 3526140"/>
                <a:gd name="connsiteY2" fmla="*/ 364281 h 1376017"/>
                <a:gd name="connsiteX3" fmla="*/ 151638 w 3526140"/>
                <a:gd name="connsiteY3" fmla="*/ 1340483 h 1376017"/>
                <a:gd name="connsiteX4" fmla="*/ 37604 w 3526140"/>
                <a:gd name="connsiteY4" fmla="*/ 1362357 h 1376017"/>
                <a:gd name="connsiteX5" fmla="*/ 37604 w 3526140"/>
                <a:gd name="connsiteY5" fmla="*/ 1362357 h 1376017"/>
                <a:gd name="connsiteX6" fmla="*/ 15167 w 3526140"/>
                <a:gd name="connsiteY6" fmla="*/ 1244543 h 1376017"/>
                <a:gd name="connsiteX7" fmla="*/ 479906 w 3526140"/>
                <a:gd name="connsiteY7" fmla="*/ 724798 h 1376017"/>
                <a:gd name="connsiteX8" fmla="*/ 1322452 w 3526140"/>
                <a:gd name="connsiteY8" fmla="*/ 209315 h 1376017"/>
                <a:gd name="connsiteX9" fmla="*/ 3472524 w 3526140"/>
                <a:gd name="connsiteY9" fmla="*/ 204811 h 1376017"/>
                <a:gd name="connsiteX10" fmla="*/ 3519328 w 3526140"/>
                <a:gd name="connsiteY10" fmla="*/ 316352 h 1376017"/>
                <a:gd name="connsiteX11" fmla="*/ 3519328 w 3526140"/>
                <a:gd name="connsiteY11" fmla="*/ 316352 h 137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6140" h="1376017">
                  <a:moveTo>
                    <a:pt x="3519328" y="316352"/>
                  </a:moveTo>
                  <a:cubicBezTo>
                    <a:pt x="3501475" y="358009"/>
                    <a:pt x="3453706" y="378113"/>
                    <a:pt x="3411567" y="361467"/>
                  </a:cubicBezTo>
                  <a:cubicBezTo>
                    <a:pt x="2782291" y="112893"/>
                    <a:pt x="2060775" y="94155"/>
                    <a:pt x="1384294" y="364281"/>
                  </a:cubicBezTo>
                  <a:cubicBezTo>
                    <a:pt x="883045" y="564363"/>
                    <a:pt x="458354" y="900995"/>
                    <a:pt x="151638" y="1340483"/>
                  </a:cubicBezTo>
                  <a:cubicBezTo>
                    <a:pt x="125823" y="1377395"/>
                    <a:pt x="75320" y="1387045"/>
                    <a:pt x="37604" y="1362357"/>
                  </a:cubicBezTo>
                  <a:lnTo>
                    <a:pt x="37604" y="1362357"/>
                  </a:lnTo>
                  <a:cubicBezTo>
                    <a:pt x="-1801" y="1336542"/>
                    <a:pt x="-11853" y="1283225"/>
                    <a:pt x="15167" y="1244543"/>
                  </a:cubicBezTo>
                  <a:cubicBezTo>
                    <a:pt x="149788" y="1051780"/>
                    <a:pt x="305720" y="877674"/>
                    <a:pt x="479906" y="724798"/>
                  </a:cubicBezTo>
                  <a:cubicBezTo>
                    <a:pt x="726952" y="507989"/>
                    <a:pt x="1010669" y="333803"/>
                    <a:pt x="1322452" y="209315"/>
                  </a:cubicBezTo>
                  <a:cubicBezTo>
                    <a:pt x="2018475" y="-68532"/>
                    <a:pt x="2778592" y="-69497"/>
                    <a:pt x="3472524" y="204811"/>
                  </a:cubicBezTo>
                  <a:cubicBezTo>
                    <a:pt x="3516754" y="222342"/>
                    <a:pt x="3538065" y="272684"/>
                    <a:pt x="3519328" y="316352"/>
                  </a:cubicBezTo>
                  <a:lnTo>
                    <a:pt x="3519328" y="316352"/>
                  </a:lnTo>
                  <a:close/>
                </a:path>
              </a:pathLst>
            </a:custGeom>
            <a:solidFill>
              <a:srgbClr val="FF0000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0" name="Forma Livre: Forma 8">
              <a:extLst>
                <a:ext uri="{FF2B5EF4-FFF2-40B4-BE49-F238E27FC236}">
                  <a16:creationId xmlns:a16="http://schemas.microsoft.com/office/drawing/2014/main" id="{33C14ED6-602E-4C99-8BD9-0A06291FCBC7}"/>
                </a:ext>
              </a:extLst>
            </p:cNvPr>
            <p:cNvSpPr/>
            <p:nvPr/>
          </p:nvSpPr>
          <p:spPr>
            <a:xfrm>
              <a:off x="5931037" y="1803308"/>
              <a:ext cx="1223654" cy="3586431"/>
            </a:xfrm>
            <a:custGeom>
              <a:avLst/>
              <a:gdLst>
                <a:gd name="connsiteX0" fmla="*/ 397085 w 1223654"/>
                <a:gd name="connsiteY0" fmla="*/ 9246 h 3586431"/>
                <a:gd name="connsiteX1" fmla="*/ 434882 w 1223654"/>
                <a:gd name="connsiteY1" fmla="*/ 119822 h 3586431"/>
                <a:gd name="connsiteX2" fmla="*/ 301387 w 1223654"/>
                <a:gd name="connsiteY2" fmla="*/ 2142672 h 3586431"/>
                <a:gd name="connsiteX3" fmla="*/ 1192586 w 1223654"/>
                <a:gd name="connsiteY3" fmla="*/ 3438135 h 3586431"/>
                <a:gd name="connsiteX4" fmla="*/ 1206739 w 1223654"/>
                <a:gd name="connsiteY4" fmla="*/ 3553375 h 3586431"/>
                <a:gd name="connsiteX5" fmla="*/ 1206739 w 1223654"/>
                <a:gd name="connsiteY5" fmla="*/ 3553375 h 3586431"/>
                <a:gd name="connsiteX6" fmla="*/ 1087720 w 1223654"/>
                <a:gd name="connsiteY6" fmla="*/ 3567850 h 3586431"/>
                <a:gd name="connsiteX7" fmla="*/ 600383 w 1223654"/>
                <a:gd name="connsiteY7" fmla="*/ 3069175 h 3586431"/>
                <a:gd name="connsiteX8" fmla="*/ 142721 w 1223654"/>
                <a:gd name="connsiteY8" fmla="*/ 2193899 h 3586431"/>
                <a:gd name="connsiteX9" fmla="*/ 282649 w 1223654"/>
                <a:gd name="connsiteY9" fmla="*/ 48330 h 3586431"/>
                <a:gd name="connsiteX10" fmla="*/ 397085 w 1223654"/>
                <a:gd name="connsiteY10" fmla="*/ 9246 h 3586431"/>
                <a:gd name="connsiteX11" fmla="*/ 397085 w 1223654"/>
                <a:gd name="connsiteY11" fmla="*/ 9246 h 358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3654" h="3586431">
                  <a:moveTo>
                    <a:pt x="397085" y="9246"/>
                  </a:moveTo>
                  <a:cubicBezTo>
                    <a:pt x="437455" y="29914"/>
                    <a:pt x="454343" y="78889"/>
                    <a:pt x="434882" y="119822"/>
                  </a:cubicBezTo>
                  <a:cubicBezTo>
                    <a:pt x="144570" y="731004"/>
                    <a:pt x="77421" y="1449544"/>
                    <a:pt x="301387" y="2142672"/>
                  </a:cubicBezTo>
                  <a:cubicBezTo>
                    <a:pt x="467371" y="2656225"/>
                    <a:pt x="774731" y="3102549"/>
                    <a:pt x="1192586" y="3438135"/>
                  </a:cubicBezTo>
                  <a:cubicBezTo>
                    <a:pt x="1227729" y="3466362"/>
                    <a:pt x="1233921" y="3517428"/>
                    <a:pt x="1206739" y="3553375"/>
                  </a:cubicBezTo>
                  <a:lnTo>
                    <a:pt x="1206739" y="3553375"/>
                  </a:lnTo>
                  <a:cubicBezTo>
                    <a:pt x="1178271" y="3591011"/>
                    <a:pt x="1124471" y="3597444"/>
                    <a:pt x="1087720" y="3567850"/>
                  </a:cubicBezTo>
                  <a:cubicBezTo>
                    <a:pt x="904446" y="3420604"/>
                    <a:pt x="741196" y="3253253"/>
                    <a:pt x="600383" y="3069175"/>
                  </a:cubicBezTo>
                  <a:cubicBezTo>
                    <a:pt x="400623" y="2808136"/>
                    <a:pt x="245898" y="2513321"/>
                    <a:pt x="142721" y="2193899"/>
                  </a:cubicBezTo>
                  <a:cubicBezTo>
                    <a:pt x="-87759" y="1480746"/>
                    <a:pt x="-37658" y="722318"/>
                    <a:pt x="282649" y="48330"/>
                  </a:cubicBezTo>
                  <a:cubicBezTo>
                    <a:pt x="303076" y="5467"/>
                    <a:pt x="354785" y="-12467"/>
                    <a:pt x="397085" y="9246"/>
                  </a:cubicBezTo>
                  <a:lnTo>
                    <a:pt x="397085" y="9246"/>
                  </a:lnTo>
                  <a:close/>
                </a:path>
              </a:pathLst>
            </a:custGeom>
            <a:solidFill>
              <a:srgbClr val="FF0000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1" name="Forma Livre: Forma 9">
              <a:extLst>
                <a:ext uri="{FF2B5EF4-FFF2-40B4-BE49-F238E27FC236}">
                  <a16:creationId xmlns:a16="http://schemas.microsoft.com/office/drawing/2014/main" id="{5529CEDE-446E-49CF-B2A8-6D721742EEBB}"/>
                </a:ext>
              </a:extLst>
            </p:cNvPr>
            <p:cNvSpPr/>
            <p:nvPr/>
          </p:nvSpPr>
          <p:spPr>
            <a:xfrm>
              <a:off x="6457318" y="711105"/>
              <a:ext cx="4778283" cy="4778911"/>
            </a:xfrm>
            <a:custGeom>
              <a:avLst/>
              <a:gdLst>
                <a:gd name="connsiteX0" fmla="*/ 2389756 w 4778283"/>
                <a:gd name="connsiteY0" fmla="*/ 4778912 h 4778911"/>
                <a:gd name="connsiteX1" fmla="*/ 1592164 w 4778283"/>
                <a:gd name="connsiteY1" fmla="*/ 4640995 h 4778911"/>
                <a:gd name="connsiteX2" fmla="*/ 233813 w 4778283"/>
                <a:gd name="connsiteY2" fmla="*/ 3417667 h 4778911"/>
                <a:gd name="connsiteX3" fmla="*/ 138356 w 4778283"/>
                <a:gd name="connsiteY3" fmla="*/ 1592164 h 4778911"/>
                <a:gd name="connsiteX4" fmla="*/ 1361684 w 4778283"/>
                <a:gd name="connsiteY4" fmla="*/ 233813 h 4778911"/>
                <a:gd name="connsiteX5" fmla="*/ 3187187 w 4778283"/>
                <a:gd name="connsiteY5" fmla="*/ 138356 h 4778911"/>
                <a:gd name="connsiteX6" fmla="*/ 4778269 w 4778283"/>
                <a:gd name="connsiteY6" fmla="*/ 2340540 h 4778911"/>
                <a:gd name="connsiteX7" fmla="*/ 4709270 w 4778283"/>
                <a:gd name="connsiteY7" fmla="*/ 2409941 h 4778911"/>
                <a:gd name="connsiteX8" fmla="*/ 4709270 w 4778283"/>
                <a:gd name="connsiteY8" fmla="*/ 2409941 h 4778911"/>
                <a:gd name="connsiteX9" fmla="*/ 4641557 w 4778283"/>
                <a:gd name="connsiteY9" fmla="*/ 2342630 h 4778911"/>
                <a:gd name="connsiteX10" fmla="*/ 3141589 w 4778283"/>
                <a:gd name="connsiteY10" fmla="*/ 267267 h 4778911"/>
                <a:gd name="connsiteX11" fmla="*/ 1420551 w 4778283"/>
                <a:gd name="connsiteY11" fmla="*/ 357256 h 4778911"/>
                <a:gd name="connsiteX12" fmla="*/ 267267 w 4778283"/>
                <a:gd name="connsiteY12" fmla="*/ 1637842 h 4778911"/>
                <a:gd name="connsiteX13" fmla="*/ 1637842 w 4778283"/>
                <a:gd name="connsiteY13" fmla="*/ 4512164 h 4778911"/>
                <a:gd name="connsiteX14" fmla="*/ 2924218 w 4778283"/>
                <a:gd name="connsiteY14" fmla="*/ 4577303 h 4778911"/>
                <a:gd name="connsiteX15" fmla="*/ 3006808 w 4778283"/>
                <a:gd name="connsiteY15" fmla="*/ 4625313 h 4778911"/>
                <a:gd name="connsiteX16" fmla="*/ 3006808 w 4778283"/>
                <a:gd name="connsiteY16" fmla="*/ 4625313 h 4778911"/>
                <a:gd name="connsiteX17" fmla="*/ 2957672 w 4778283"/>
                <a:gd name="connsiteY17" fmla="*/ 4709833 h 4778911"/>
                <a:gd name="connsiteX18" fmla="*/ 2389756 w 4778283"/>
                <a:gd name="connsiteY18" fmla="*/ 4778912 h 477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78283" h="4778911">
                  <a:moveTo>
                    <a:pt x="2389756" y="4778912"/>
                  </a:moveTo>
                  <a:cubicBezTo>
                    <a:pt x="2120353" y="4778912"/>
                    <a:pt x="1851434" y="4732832"/>
                    <a:pt x="1592164" y="4640995"/>
                  </a:cubicBezTo>
                  <a:cubicBezTo>
                    <a:pt x="990794" y="4427966"/>
                    <a:pt x="508443" y="3993544"/>
                    <a:pt x="233813" y="3417667"/>
                  </a:cubicBezTo>
                  <a:cubicBezTo>
                    <a:pt x="-40816" y="2841789"/>
                    <a:pt x="-74672" y="2193454"/>
                    <a:pt x="138356" y="1592164"/>
                  </a:cubicBezTo>
                  <a:cubicBezTo>
                    <a:pt x="351385" y="990794"/>
                    <a:pt x="785807" y="508362"/>
                    <a:pt x="1361684" y="233813"/>
                  </a:cubicBezTo>
                  <a:cubicBezTo>
                    <a:pt x="1937562" y="-40816"/>
                    <a:pt x="2585897" y="-74672"/>
                    <a:pt x="3187187" y="138356"/>
                  </a:cubicBezTo>
                  <a:cubicBezTo>
                    <a:pt x="4125994" y="470887"/>
                    <a:pt x="4758003" y="1350184"/>
                    <a:pt x="4778269" y="2340540"/>
                  </a:cubicBezTo>
                  <a:cubicBezTo>
                    <a:pt x="4779073" y="2378899"/>
                    <a:pt x="4747629" y="2410263"/>
                    <a:pt x="4709270" y="2409941"/>
                  </a:cubicBezTo>
                  <a:lnTo>
                    <a:pt x="4709270" y="2409941"/>
                  </a:lnTo>
                  <a:cubicBezTo>
                    <a:pt x="4672116" y="2409619"/>
                    <a:pt x="4642361" y="2379704"/>
                    <a:pt x="4641557" y="2342630"/>
                  </a:cubicBezTo>
                  <a:cubicBezTo>
                    <a:pt x="4622177" y="1409292"/>
                    <a:pt x="4026355" y="580739"/>
                    <a:pt x="3141589" y="267267"/>
                  </a:cubicBezTo>
                  <a:cubicBezTo>
                    <a:pt x="2574638" y="66462"/>
                    <a:pt x="1963457" y="98388"/>
                    <a:pt x="1420551" y="357256"/>
                  </a:cubicBezTo>
                  <a:cubicBezTo>
                    <a:pt x="877645" y="616123"/>
                    <a:pt x="468073" y="1070891"/>
                    <a:pt x="267267" y="1637842"/>
                  </a:cubicBezTo>
                  <a:cubicBezTo>
                    <a:pt x="-147290" y="2808174"/>
                    <a:pt x="467510" y="4097606"/>
                    <a:pt x="1637842" y="4512164"/>
                  </a:cubicBezTo>
                  <a:cubicBezTo>
                    <a:pt x="2054571" y="4659812"/>
                    <a:pt x="2497838" y="4682008"/>
                    <a:pt x="2924218" y="4577303"/>
                  </a:cubicBezTo>
                  <a:cubicBezTo>
                    <a:pt x="2960326" y="4568457"/>
                    <a:pt x="2996916" y="4589526"/>
                    <a:pt x="3006808" y="4625313"/>
                  </a:cubicBezTo>
                  <a:lnTo>
                    <a:pt x="3006808" y="4625313"/>
                  </a:lnTo>
                  <a:cubicBezTo>
                    <a:pt x="3017021" y="4662305"/>
                    <a:pt x="2994906" y="4700665"/>
                    <a:pt x="2957672" y="4709833"/>
                  </a:cubicBezTo>
                  <a:cubicBezTo>
                    <a:pt x="2770377" y="4755913"/>
                    <a:pt x="2579946" y="4778912"/>
                    <a:pt x="2389756" y="4778912"/>
                  </a:cubicBezTo>
                  <a:close/>
                </a:path>
              </a:pathLst>
            </a:custGeom>
            <a:solidFill>
              <a:srgbClr val="FF0000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1214181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/>
          <p:cNvGrpSpPr/>
          <p:nvPr userDrawn="1"/>
        </p:nvGrpSpPr>
        <p:grpSpPr>
          <a:xfrm>
            <a:off x="0" y="6179037"/>
            <a:ext cx="12192000" cy="678963"/>
            <a:chOff x="0" y="6179037"/>
            <a:chExt cx="12192000" cy="678963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26209FB0-A258-5E4C-90E3-6F86A57A9E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9762" t="38307" r="12976" b="39894"/>
            <a:stretch/>
          </p:blipFill>
          <p:spPr>
            <a:xfrm>
              <a:off x="9476093" y="6179037"/>
              <a:ext cx="2715907" cy="678963"/>
            </a:xfrm>
            <a:prstGeom prst="rect">
              <a:avLst/>
            </a:prstGeom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D82E45F8-F713-224B-AB64-110AE8882B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6825" r="26786"/>
            <a:stretch/>
          </p:blipFill>
          <p:spPr>
            <a:xfrm>
              <a:off x="0" y="6308256"/>
              <a:ext cx="5636525" cy="549744"/>
            </a:xfrm>
            <a:prstGeom prst="rect">
              <a:avLst/>
            </a:prstGeom>
          </p:spPr>
        </p:pic>
      </p:grpSp>
      <p:grpSp>
        <p:nvGrpSpPr>
          <p:cNvPr id="5" name="Gráfico 3">
            <a:extLst>
              <a:ext uri="{FF2B5EF4-FFF2-40B4-BE49-F238E27FC236}">
                <a16:creationId xmlns:a16="http://schemas.microsoft.com/office/drawing/2014/main" id="{D532A44D-DCE1-4BA0-9EF0-AC29287CBC14}"/>
              </a:ext>
            </a:extLst>
          </p:cNvPr>
          <p:cNvGrpSpPr/>
          <p:nvPr userDrawn="1"/>
        </p:nvGrpSpPr>
        <p:grpSpPr>
          <a:xfrm>
            <a:off x="6336000" y="469290"/>
            <a:ext cx="5400000" cy="5400000"/>
            <a:chOff x="5931015" y="184641"/>
            <a:chExt cx="5830349" cy="5830349"/>
          </a:xfrm>
        </p:grpSpPr>
        <p:sp>
          <p:nvSpPr>
            <p:cNvPr id="6" name="Forma Livre: Forma 2">
              <a:extLst>
                <a:ext uri="{FF2B5EF4-FFF2-40B4-BE49-F238E27FC236}">
                  <a16:creationId xmlns:a16="http://schemas.microsoft.com/office/drawing/2014/main" id="{8F4625FA-88D1-494B-A2D2-CFA5130E45CB}"/>
                </a:ext>
              </a:extLst>
            </p:cNvPr>
            <p:cNvSpPr/>
            <p:nvPr/>
          </p:nvSpPr>
          <p:spPr>
            <a:xfrm>
              <a:off x="5931015" y="184641"/>
              <a:ext cx="8041" cy="8041"/>
            </a:xfrm>
            <a:custGeom>
              <a:avLst/>
              <a:gdLst/>
              <a:ahLst/>
              <a:cxnLst/>
              <a:rect l="l" t="t" r="r" b="b"/>
              <a:pathLst>
                <a:path w="8041" h="8041"/>
              </a:pathLst>
            </a:custGeom>
            <a:solidFill>
              <a:srgbClr val="00973A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0" name="Forma Livre: Forma 4">
              <a:extLst>
                <a:ext uri="{FF2B5EF4-FFF2-40B4-BE49-F238E27FC236}">
                  <a16:creationId xmlns:a16="http://schemas.microsoft.com/office/drawing/2014/main" id="{381F3C90-692E-43FA-A2C6-3A75C05B7EAD}"/>
                </a:ext>
              </a:extLst>
            </p:cNvPr>
            <p:cNvSpPr/>
            <p:nvPr/>
          </p:nvSpPr>
          <p:spPr>
            <a:xfrm>
              <a:off x="5931015" y="184641"/>
              <a:ext cx="8041" cy="8041"/>
            </a:xfrm>
            <a:custGeom>
              <a:avLst/>
              <a:gdLst/>
              <a:ahLst/>
              <a:cxnLst/>
              <a:rect l="l" t="t" r="r" b="b"/>
              <a:pathLst>
                <a:path w="8041" h="8041"/>
              </a:pathLst>
            </a:custGeom>
            <a:solidFill>
              <a:srgbClr val="00973A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1" name="Forma Livre: Forma 5">
              <a:extLst>
                <a:ext uri="{FF2B5EF4-FFF2-40B4-BE49-F238E27FC236}">
                  <a16:creationId xmlns:a16="http://schemas.microsoft.com/office/drawing/2014/main" id="{0657CCE2-9138-45D4-BBE5-A635DD3E4414}"/>
                </a:ext>
              </a:extLst>
            </p:cNvPr>
            <p:cNvSpPr/>
            <p:nvPr/>
          </p:nvSpPr>
          <p:spPr>
            <a:xfrm>
              <a:off x="7363034" y="4951952"/>
              <a:ext cx="3634925" cy="1064515"/>
            </a:xfrm>
            <a:custGeom>
              <a:avLst/>
              <a:gdLst>
                <a:gd name="connsiteX0" fmla="*/ 12218 w 3634925"/>
                <a:gd name="connsiteY0" fmla="*/ 565086 h 1064515"/>
                <a:gd name="connsiteX1" fmla="*/ 125287 w 3634925"/>
                <a:gd name="connsiteY1" fmla="*/ 535572 h 1064515"/>
                <a:gd name="connsiteX2" fmla="*/ 2132616 w 3634925"/>
                <a:gd name="connsiteY2" fmla="*/ 818887 h 1064515"/>
                <a:gd name="connsiteX3" fmla="*/ 3490725 w 3634925"/>
                <a:gd name="connsiteY3" fmla="*/ 26362 h 1064515"/>
                <a:gd name="connsiteX4" fmla="*/ 3606689 w 3634925"/>
                <a:gd name="connsiteY4" fmla="*/ 20813 h 1064515"/>
                <a:gd name="connsiteX5" fmla="*/ 3606689 w 3634925"/>
                <a:gd name="connsiteY5" fmla="*/ 20813 h 1064515"/>
                <a:gd name="connsiteX6" fmla="*/ 3612318 w 3634925"/>
                <a:gd name="connsiteY6" fmla="*/ 140636 h 1064515"/>
                <a:gd name="connsiteX7" fmla="*/ 3078821 w 3634925"/>
                <a:gd name="connsiteY7" fmla="*/ 589613 h 1064515"/>
                <a:gd name="connsiteX8" fmla="*/ 2172021 w 3634925"/>
                <a:gd name="connsiteY8" fmla="*/ 981011 h 1064515"/>
                <a:gd name="connsiteX9" fmla="*/ 42777 w 3634925"/>
                <a:gd name="connsiteY9" fmla="*/ 682095 h 1064515"/>
                <a:gd name="connsiteX10" fmla="*/ 12218 w 3634925"/>
                <a:gd name="connsiteY10" fmla="*/ 565086 h 1064515"/>
                <a:gd name="connsiteX11" fmla="*/ 12218 w 3634925"/>
                <a:gd name="connsiteY11" fmla="*/ 565086 h 106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34925" h="1064515">
                  <a:moveTo>
                    <a:pt x="12218" y="565086"/>
                  </a:moveTo>
                  <a:cubicBezTo>
                    <a:pt x="35781" y="526405"/>
                    <a:pt x="85882" y="513135"/>
                    <a:pt x="125287" y="535572"/>
                  </a:cubicBezTo>
                  <a:cubicBezTo>
                    <a:pt x="713227" y="870516"/>
                    <a:pt x="1424852" y="990822"/>
                    <a:pt x="2132616" y="818887"/>
                  </a:cubicBezTo>
                  <a:cubicBezTo>
                    <a:pt x="2657106" y="691504"/>
                    <a:pt x="3124981" y="418161"/>
                    <a:pt x="3490725" y="26362"/>
                  </a:cubicBezTo>
                  <a:cubicBezTo>
                    <a:pt x="3521445" y="-6530"/>
                    <a:pt x="3572832" y="-8942"/>
                    <a:pt x="3606689" y="20813"/>
                  </a:cubicBezTo>
                  <a:lnTo>
                    <a:pt x="3606689" y="20813"/>
                  </a:lnTo>
                  <a:cubicBezTo>
                    <a:pt x="3642073" y="51935"/>
                    <a:pt x="3644486" y="106137"/>
                    <a:pt x="3612318" y="140636"/>
                  </a:cubicBezTo>
                  <a:cubicBezTo>
                    <a:pt x="3451883" y="312491"/>
                    <a:pt x="3272871" y="462793"/>
                    <a:pt x="3078821" y="589613"/>
                  </a:cubicBezTo>
                  <a:cubicBezTo>
                    <a:pt x="2803629" y="769429"/>
                    <a:pt x="2498199" y="901799"/>
                    <a:pt x="2172021" y="981011"/>
                  </a:cubicBezTo>
                  <a:cubicBezTo>
                    <a:pt x="1443750" y="1157932"/>
                    <a:pt x="691112" y="1051618"/>
                    <a:pt x="42777" y="682095"/>
                  </a:cubicBezTo>
                  <a:cubicBezTo>
                    <a:pt x="1523" y="658532"/>
                    <a:pt x="-12470" y="605697"/>
                    <a:pt x="12218" y="565086"/>
                  </a:cubicBezTo>
                  <a:lnTo>
                    <a:pt x="12218" y="565086"/>
                  </a:lnTo>
                  <a:close/>
                </a:path>
              </a:pathLst>
            </a:custGeom>
            <a:solidFill>
              <a:srgbClr val="FF0000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" name="Forma Livre: Forma 6">
              <a:extLst>
                <a:ext uri="{FF2B5EF4-FFF2-40B4-BE49-F238E27FC236}">
                  <a16:creationId xmlns:a16="http://schemas.microsoft.com/office/drawing/2014/main" id="{EA027735-BF00-4F11-8EE4-ACD6D37C632D}"/>
                </a:ext>
              </a:extLst>
            </p:cNvPr>
            <p:cNvSpPr/>
            <p:nvPr/>
          </p:nvSpPr>
          <p:spPr>
            <a:xfrm>
              <a:off x="10832764" y="1084476"/>
              <a:ext cx="929649" cy="3662366"/>
            </a:xfrm>
            <a:custGeom>
              <a:avLst/>
              <a:gdLst>
                <a:gd name="connsiteX0" fmla="*/ 326184 w 929649"/>
                <a:gd name="connsiteY0" fmla="*/ 3647032 h 3662366"/>
                <a:gd name="connsiteX1" fmla="*/ 304391 w 929649"/>
                <a:gd name="connsiteY1" fmla="*/ 3532275 h 3662366"/>
                <a:gd name="connsiteX2" fmla="*/ 721924 w 929649"/>
                <a:gd name="connsiteY2" fmla="*/ 1548509 h 3662366"/>
                <a:gd name="connsiteX3" fmla="*/ 22443 w 929649"/>
                <a:gd name="connsiteY3" fmla="*/ 140218 h 3662366"/>
                <a:gd name="connsiteX4" fmla="*/ 24695 w 929649"/>
                <a:gd name="connsiteY4" fmla="*/ 24174 h 3662366"/>
                <a:gd name="connsiteX5" fmla="*/ 24695 w 929649"/>
                <a:gd name="connsiteY5" fmla="*/ 24174 h 3662366"/>
                <a:gd name="connsiteX6" fmla="*/ 144599 w 929649"/>
                <a:gd name="connsiteY6" fmla="*/ 26586 h 3662366"/>
                <a:gd name="connsiteX7" fmla="*/ 556744 w 929649"/>
                <a:gd name="connsiteY7" fmla="*/ 589034 h 3662366"/>
                <a:gd name="connsiteX8" fmla="*/ 886380 w 929649"/>
                <a:gd name="connsiteY8" fmla="*/ 1520121 h 3662366"/>
                <a:gd name="connsiteX9" fmla="*/ 445123 w 929649"/>
                <a:gd name="connsiteY9" fmla="*/ 3624435 h 3662366"/>
                <a:gd name="connsiteX10" fmla="*/ 326184 w 929649"/>
                <a:gd name="connsiteY10" fmla="*/ 3647032 h 3662366"/>
                <a:gd name="connsiteX11" fmla="*/ 326184 w 929649"/>
                <a:gd name="connsiteY11" fmla="*/ 3647032 h 3662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9649" h="3662366">
                  <a:moveTo>
                    <a:pt x="326184" y="3647032"/>
                  </a:moveTo>
                  <a:cubicBezTo>
                    <a:pt x="289191" y="3620896"/>
                    <a:pt x="279381" y="3570072"/>
                    <a:pt x="304391" y="3532275"/>
                  </a:cubicBezTo>
                  <a:cubicBezTo>
                    <a:pt x="678016" y="2968219"/>
                    <a:pt x="845929" y="2266245"/>
                    <a:pt x="721924" y="1548509"/>
                  </a:cubicBezTo>
                  <a:cubicBezTo>
                    <a:pt x="630086" y="1016620"/>
                    <a:pt x="388750" y="531454"/>
                    <a:pt x="22443" y="140218"/>
                  </a:cubicBezTo>
                  <a:cubicBezTo>
                    <a:pt x="-8357" y="107327"/>
                    <a:pt x="-7312" y="55859"/>
                    <a:pt x="24695" y="24174"/>
                  </a:cubicBezTo>
                  <a:lnTo>
                    <a:pt x="24695" y="24174"/>
                  </a:lnTo>
                  <a:cubicBezTo>
                    <a:pt x="58149" y="-9039"/>
                    <a:pt x="112351" y="-7833"/>
                    <a:pt x="144599" y="26586"/>
                  </a:cubicBezTo>
                  <a:cubicBezTo>
                    <a:pt x="305275" y="198200"/>
                    <a:pt x="443274" y="386862"/>
                    <a:pt x="556744" y="589034"/>
                  </a:cubicBezTo>
                  <a:cubicBezTo>
                    <a:pt x="717662" y="875646"/>
                    <a:pt x="829203" y="1189359"/>
                    <a:pt x="886380" y="1520121"/>
                  </a:cubicBezTo>
                  <a:cubicBezTo>
                    <a:pt x="1013924" y="2258605"/>
                    <a:pt x="857349" y="3002397"/>
                    <a:pt x="445123" y="3624435"/>
                  </a:cubicBezTo>
                  <a:cubicBezTo>
                    <a:pt x="418746" y="3664001"/>
                    <a:pt x="365026" y="3674455"/>
                    <a:pt x="326184" y="3647032"/>
                  </a:cubicBezTo>
                  <a:lnTo>
                    <a:pt x="326184" y="3647032"/>
                  </a:lnTo>
                  <a:close/>
                </a:path>
              </a:pathLst>
            </a:custGeom>
            <a:solidFill>
              <a:srgbClr val="FF0000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3" name="Forma Livre: Forma 7">
              <a:extLst>
                <a:ext uri="{FF2B5EF4-FFF2-40B4-BE49-F238E27FC236}">
                  <a16:creationId xmlns:a16="http://schemas.microsoft.com/office/drawing/2014/main" id="{058739CF-2DEA-42DA-9911-57471F7610FC}"/>
                </a:ext>
              </a:extLst>
            </p:cNvPr>
            <p:cNvSpPr/>
            <p:nvPr/>
          </p:nvSpPr>
          <p:spPr>
            <a:xfrm>
              <a:off x="6443795" y="184656"/>
              <a:ext cx="3526140" cy="1376017"/>
            </a:xfrm>
            <a:custGeom>
              <a:avLst/>
              <a:gdLst>
                <a:gd name="connsiteX0" fmla="*/ 3519328 w 3526140"/>
                <a:gd name="connsiteY0" fmla="*/ 316352 h 1376017"/>
                <a:gd name="connsiteX1" fmla="*/ 3411567 w 3526140"/>
                <a:gd name="connsiteY1" fmla="*/ 361467 h 1376017"/>
                <a:gd name="connsiteX2" fmla="*/ 1384294 w 3526140"/>
                <a:gd name="connsiteY2" fmla="*/ 364281 h 1376017"/>
                <a:gd name="connsiteX3" fmla="*/ 151638 w 3526140"/>
                <a:gd name="connsiteY3" fmla="*/ 1340483 h 1376017"/>
                <a:gd name="connsiteX4" fmla="*/ 37604 w 3526140"/>
                <a:gd name="connsiteY4" fmla="*/ 1362357 h 1376017"/>
                <a:gd name="connsiteX5" fmla="*/ 37604 w 3526140"/>
                <a:gd name="connsiteY5" fmla="*/ 1362357 h 1376017"/>
                <a:gd name="connsiteX6" fmla="*/ 15167 w 3526140"/>
                <a:gd name="connsiteY6" fmla="*/ 1244543 h 1376017"/>
                <a:gd name="connsiteX7" fmla="*/ 479906 w 3526140"/>
                <a:gd name="connsiteY7" fmla="*/ 724798 h 1376017"/>
                <a:gd name="connsiteX8" fmla="*/ 1322452 w 3526140"/>
                <a:gd name="connsiteY8" fmla="*/ 209315 h 1376017"/>
                <a:gd name="connsiteX9" fmla="*/ 3472524 w 3526140"/>
                <a:gd name="connsiteY9" fmla="*/ 204811 h 1376017"/>
                <a:gd name="connsiteX10" fmla="*/ 3519328 w 3526140"/>
                <a:gd name="connsiteY10" fmla="*/ 316352 h 1376017"/>
                <a:gd name="connsiteX11" fmla="*/ 3519328 w 3526140"/>
                <a:gd name="connsiteY11" fmla="*/ 316352 h 137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6140" h="1376017">
                  <a:moveTo>
                    <a:pt x="3519328" y="316352"/>
                  </a:moveTo>
                  <a:cubicBezTo>
                    <a:pt x="3501475" y="358009"/>
                    <a:pt x="3453706" y="378113"/>
                    <a:pt x="3411567" y="361467"/>
                  </a:cubicBezTo>
                  <a:cubicBezTo>
                    <a:pt x="2782291" y="112893"/>
                    <a:pt x="2060775" y="94155"/>
                    <a:pt x="1384294" y="364281"/>
                  </a:cubicBezTo>
                  <a:cubicBezTo>
                    <a:pt x="883045" y="564363"/>
                    <a:pt x="458354" y="900995"/>
                    <a:pt x="151638" y="1340483"/>
                  </a:cubicBezTo>
                  <a:cubicBezTo>
                    <a:pt x="125823" y="1377395"/>
                    <a:pt x="75320" y="1387045"/>
                    <a:pt x="37604" y="1362357"/>
                  </a:cubicBezTo>
                  <a:lnTo>
                    <a:pt x="37604" y="1362357"/>
                  </a:lnTo>
                  <a:cubicBezTo>
                    <a:pt x="-1801" y="1336542"/>
                    <a:pt x="-11853" y="1283225"/>
                    <a:pt x="15167" y="1244543"/>
                  </a:cubicBezTo>
                  <a:cubicBezTo>
                    <a:pt x="149788" y="1051780"/>
                    <a:pt x="305720" y="877674"/>
                    <a:pt x="479906" y="724798"/>
                  </a:cubicBezTo>
                  <a:cubicBezTo>
                    <a:pt x="726952" y="507989"/>
                    <a:pt x="1010669" y="333803"/>
                    <a:pt x="1322452" y="209315"/>
                  </a:cubicBezTo>
                  <a:cubicBezTo>
                    <a:pt x="2018475" y="-68532"/>
                    <a:pt x="2778592" y="-69497"/>
                    <a:pt x="3472524" y="204811"/>
                  </a:cubicBezTo>
                  <a:cubicBezTo>
                    <a:pt x="3516754" y="222342"/>
                    <a:pt x="3538065" y="272684"/>
                    <a:pt x="3519328" y="316352"/>
                  </a:cubicBezTo>
                  <a:lnTo>
                    <a:pt x="3519328" y="316352"/>
                  </a:lnTo>
                  <a:close/>
                </a:path>
              </a:pathLst>
            </a:custGeom>
            <a:solidFill>
              <a:srgbClr val="FF0000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" name="Forma Livre: Forma 8">
              <a:extLst>
                <a:ext uri="{FF2B5EF4-FFF2-40B4-BE49-F238E27FC236}">
                  <a16:creationId xmlns:a16="http://schemas.microsoft.com/office/drawing/2014/main" id="{33C14ED6-602E-4C99-8BD9-0A06291FCBC7}"/>
                </a:ext>
              </a:extLst>
            </p:cNvPr>
            <p:cNvSpPr/>
            <p:nvPr/>
          </p:nvSpPr>
          <p:spPr>
            <a:xfrm>
              <a:off x="5931037" y="1803308"/>
              <a:ext cx="1223654" cy="3586431"/>
            </a:xfrm>
            <a:custGeom>
              <a:avLst/>
              <a:gdLst>
                <a:gd name="connsiteX0" fmla="*/ 397085 w 1223654"/>
                <a:gd name="connsiteY0" fmla="*/ 9246 h 3586431"/>
                <a:gd name="connsiteX1" fmla="*/ 434882 w 1223654"/>
                <a:gd name="connsiteY1" fmla="*/ 119822 h 3586431"/>
                <a:gd name="connsiteX2" fmla="*/ 301387 w 1223654"/>
                <a:gd name="connsiteY2" fmla="*/ 2142672 h 3586431"/>
                <a:gd name="connsiteX3" fmla="*/ 1192586 w 1223654"/>
                <a:gd name="connsiteY3" fmla="*/ 3438135 h 3586431"/>
                <a:gd name="connsiteX4" fmla="*/ 1206739 w 1223654"/>
                <a:gd name="connsiteY4" fmla="*/ 3553375 h 3586431"/>
                <a:gd name="connsiteX5" fmla="*/ 1206739 w 1223654"/>
                <a:gd name="connsiteY5" fmla="*/ 3553375 h 3586431"/>
                <a:gd name="connsiteX6" fmla="*/ 1087720 w 1223654"/>
                <a:gd name="connsiteY6" fmla="*/ 3567850 h 3586431"/>
                <a:gd name="connsiteX7" fmla="*/ 600383 w 1223654"/>
                <a:gd name="connsiteY7" fmla="*/ 3069175 h 3586431"/>
                <a:gd name="connsiteX8" fmla="*/ 142721 w 1223654"/>
                <a:gd name="connsiteY8" fmla="*/ 2193899 h 3586431"/>
                <a:gd name="connsiteX9" fmla="*/ 282649 w 1223654"/>
                <a:gd name="connsiteY9" fmla="*/ 48330 h 3586431"/>
                <a:gd name="connsiteX10" fmla="*/ 397085 w 1223654"/>
                <a:gd name="connsiteY10" fmla="*/ 9246 h 3586431"/>
                <a:gd name="connsiteX11" fmla="*/ 397085 w 1223654"/>
                <a:gd name="connsiteY11" fmla="*/ 9246 h 358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3654" h="3586431">
                  <a:moveTo>
                    <a:pt x="397085" y="9246"/>
                  </a:moveTo>
                  <a:cubicBezTo>
                    <a:pt x="437455" y="29914"/>
                    <a:pt x="454343" y="78889"/>
                    <a:pt x="434882" y="119822"/>
                  </a:cubicBezTo>
                  <a:cubicBezTo>
                    <a:pt x="144570" y="731004"/>
                    <a:pt x="77421" y="1449544"/>
                    <a:pt x="301387" y="2142672"/>
                  </a:cubicBezTo>
                  <a:cubicBezTo>
                    <a:pt x="467371" y="2656225"/>
                    <a:pt x="774731" y="3102549"/>
                    <a:pt x="1192586" y="3438135"/>
                  </a:cubicBezTo>
                  <a:cubicBezTo>
                    <a:pt x="1227729" y="3466362"/>
                    <a:pt x="1233921" y="3517428"/>
                    <a:pt x="1206739" y="3553375"/>
                  </a:cubicBezTo>
                  <a:lnTo>
                    <a:pt x="1206739" y="3553375"/>
                  </a:lnTo>
                  <a:cubicBezTo>
                    <a:pt x="1178271" y="3591011"/>
                    <a:pt x="1124471" y="3597444"/>
                    <a:pt x="1087720" y="3567850"/>
                  </a:cubicBezTo>
                  <a:cubicBezTo>
                    <a:pt x="904446" y="3420604"/>
                    <a:pt x="741196" y="3253253"/>
                    <a:pt x="600383" y="3069175"/>
                  </a:cubicBezTo>
                  <a:cubicBezTo>
                    <a:pt x="400623" y="2808136"/>
                    <a:pt x="245898" y="2513321"/>
                    <a:pt x="142721" y="2193899"/>
                  </a:cubicBezTo>
                  <a:cubicBezTo>
                    <a:pt x="-87759" y="1480746"/>
                    <a:pt x="-37658" y="722318"/>
                    <a:pt x="282649" y="48330"/>
                  </a:cubicBezTo>
                  <a:cubicBezTo>
                    <a:pt x="303076" y="5467"/>
                    <a:pt x="354785" y="-12467"/>
                    <a:pt x="397085" y="9246"/>
                  </a:cubicBezTo>
                  <a:lnTo>
                    <a:pt x="397085" y="9246"/>
                  </a:lnTo>
                  <a:close/>
                </a:path>
              </a:pathLst>
            </a:custGeom>
            <a:solidFill>
              <a:srgbClr val="FF0000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5" name="Forma Livre: Forma 9">
              <a:extLst>
                <a:ext uri="{FF2B5EF4-FFF2-40B4-BE49-F238E27FC236}">
                  <a16:creationId xmlns:a16="http://schemas.microsoft.com/office/drawing/2014/main" id="{5529CEDE-446E-49CF-B2A8-6D721742EEBB}"/>
                </a:ext>
              </a:extLst>
            </p:cNvPr>
            <p:cNvSpPr/>
            <p:nvPr/>
          </p:nvSpPr>
          <p:spPr>
            <a:xfrm>
              <a:off x="6457318" y="711105"/>
              <a:ext cx="4778283" cy="4778911"/>
            </a:xfrm>
            <a:custGeom>
              <a:avLst/>
              <a:gdLst>
                <a:gd name="connsiteX0" fmla="*/ 2389756 w 4778283"/>
                <a:gd name="connsiteY0" fmla="*/ 4778912 h 4778911"/>
                <a:gd name="connsiteX1" fmla="*/ 1592164 w 4778283"/>
                <a:gd name="connsiteY1" fmla="*/ 4640995 h 4778911"/>
                <a:gd name="connsiteX2" fmla="*/ 233813 w 4778283"/>
                <a:gd name="connsiteY2" fmla="*/ 3417667 h 4778911"/>
                <a:gd name="connsiteX3" fmla="*/ 138356 w 4778283"/>
                <a:gd name="connsiteY3" fmla="*/ 1592164 h 4778911"/>
                <a:gd name="connsiteX4" fmla="*/ 1361684 w 4778283"/>
                <a:gd name="connsiteY4" fmla="*/ 233813 h 4778911"/>
                <a:gd name="connsiteX5" fmla="*/ 3187187 w 4778283"/>
                <a:gd name="connsiteY5" fmla="*/ 138356 h 4778911"/>
                <a:gd name="connsiteX6" fmla="*/ 4778269 w 4778283"/>
                <a:gd name="connsiteY6" fmla="*/ 2340540 h 4778911"/>
                <a:gd name="connsiteX7" fmla="*/ 4709270 w 4778283"/>
                <a:gd name="connsiteY7" fmla="*/ 2409941 h 4778911"/>
                <a:gd name="connsiteX8" fmla="*/ 4709270 w 4778283"/>
                <a:gd name="connsiteY8" fmla="*/ 2409941 h 4778911"/>
                <a:gd name="connsiteX9" fmla="*/ 4641557 w 4778283"/>
                <a:gd name="connsiteY9" fmla="*/ 2342630 h 4778911"/>
                <a:gd name="connsiteX10" fmla="*/ 3141589 w 4778283"/>
                <a:gd name="connsiteY10" fmla="*/ 267267 h 4778911"/>
                <a:gd name="connsiteX11" fmla="*/ 1420551 w 4778283"/>
                <a:gd name="connsiteY11" fmla="*/ 357256 h 4778911"/>
                <a:gd name="connsiteX12" fmla="*/ 267267 w 4778283"/>
                <a:gd name="connsiteY12" fmla="*/ 1637842 h 4778911"/>
                <a:gd name="connsiteX13" fmla="*/ 1637842 w 4778283"/>
                <a:gd name="connsiteY13" fmla="*/ 4512164 h 4778911"/>
                <a:gd name="connsiteX14" fmla="*/ 2924218 w 4778283"/>
                <a:gd name="connsiteY14" fmla="*/ 4577303 h 4778911"/>
                <a:gd name="connsiteX15" fmla="*/ 3006808 w 4778283"/>
                <a:gd name="connsiteY15" fmla="*/ 4625313 h 4778911"/>
                <a:gd name="connsiteX16" fmla="*/ 3006808 w 4778283"/>
                <a:gd name="connsiteY16" fmla="*/ 4625313 h 4778911"/>
                <a:gd name="connsiteX17" fmla="*/ 2957672 w 4778283"/>
                <a:gd name="connsiteY17" fmla="*/ 4709833 h 4778911"/>
                <a:gd name="connsiteX18" fmla="*/ 2389756 w 4778283"/>
                <a:gd name="connsiteY18" fmla="*/ 4778912 h 477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78283" h="4778911">
                  <a:moveTo>
                    <a:pt x="2389756" y="4778912"/>
                  </a:moveTo>
                  <a:cubicBezTo>
                    <a:pt x="2120353" y="4778912"/>
                    <a:pt x="1851434" y="4732832"/>
                    <a:pt x="1592164" y="4640995"/>
                  </a:cubicBezTo>
                  <a:cubicBezTo>
                    <a:pt x="990794" y="4427966"/>
                    <a:pt x="508443" y="3993544"/>
                    <a:pt x="233813" y="3417667"/>
                  </a:cubicBezTo>
                  <a:cubicBezTo>
                    <a:pt x="-40816" y="2841789"/>
                    <a:pt x="-74672" y="2193454"/>
                    <a:pt x="138356" y="1592164"/>
                  </a:cubicBezTo>
                  <a:cubicBezTo>
                    <a:pt x="351385" y="990794"/>
                    <a:pt x="785807" y="508362"/>
                    <a:pt x="1361684" y="233813"/>
                  </a:cubicBezTo>
                  <a:cubicBezTo>
                    <a:pt x="1937562" y="-40816"/>
                    <a:pt x="2585897" y="-74672"/>
                    <a:pt x="3187187" y="138356"/>
                  </a:cubicBezTo>
                  <a:cubicBezTo>
                    <a:pt x="4125994" y="470887"/>
                    <a:pt x="4758003" y="1350184"/>
                    <a:pt x="4778269" y="2340540"/>
                  </a:cubicBezTo>
                  <a:cubicBezTo>
                    <a:pt x="4779073" y="2378899"/>
                    <a:pt x="4747629" y="2410263"/>
                    <a:pt x="4709270" y="2409941"/>
                  </a:cubicBezTo>
                  <a:lnTo>
                    <a:pt x="4709270" y="2409941"/>
                  </a:lnTo>
                  <a:cubicBezTo>
                    <a:pt x="4672116" y="2409619"/>
                    <a:pt x="4642361" y="2379704"/>
                    <a:pt x="4641557" y="2342630"/>
                  </a:cubicBezTo>
                  <a:cubicBezTo>
                    <a:pt x="4622177" y="1409292"/>
                    <a:pt x="4026355" y="580739"/>
                    <a:pt x="3141589" y="267267"/>
                  </a:cubicBezTo>
                  <a:cubicBezTo>
                    <a:pt x="2574638" y="66462"/>
                    <a:pt x="1963457" y="98388"/>
                    <a:pt x="1420551" y="357256"/>
                  </a:cubicBezTo>
                  <a:cubicBezTo>
                    <a:pt x="877645" y="616123"/>
                    <a:pt x="468073" y="1070891"/>
                    <a:pt x="267267" y="1637842"/>
                  </a:cubicBezTo>
                  <a:cubicBezTo>
                    <a:pt x="-147290" y="2808174"/>
                    <a:pt x="467510" y="4097606"/>
                    <a:pt x="1637842" y="4512164"/>
                  </a:cubicBezTo>
                  <a:cubicBezTo>
                    <a:pt x="2054571" y="4659812"/>
                    <a:pt x="2497838" y="4682008"/>
                    <a:pt x="2924218" y="4577303"/>
                  </a:cubicBezTo>
                  <a:cubicBezTo>
                    <a:pt x="2960326" y="4568457"/>
                    <a:pt x="2996916" y="4589526"/>
                    <a:pt x="3006808" y="4625313"/>
                  </a:cubicBezTo>
                  <a:lnTo>
                    <a:pt x="3006808" y="4625313"/>
                  </a:lnTo>
                  <a:cubicBezTo>
                    <a:pt x="3017021" y="4662305"/>
                    <a:pt x="2994906" y="4700665"/>
                    <a:pt x="2957672" y="4709833"/>
                  </a:cubicBezTo>
                  <a:cubicBezTo>
                    <a:pt x="2770377" y="4755913"/>
                    <a:pt x="2579946" y="4778912"/>
                    <a:pt x="2389756" y="4778912"/>
                  </a:cubicBezTo>
                  <a:close/>
                </a:path>
              </a:pathLst>
            </a:custGeom>
            <a:solidFill>
              <a:srgbClr val="FF0000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9321060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BD2862A9-332D-0C41-A3FC-1EF8F17335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4613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811424-FD94-0E45-9205-397182720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43404D9-5299-D94B-8349-30703C23A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9B4D6FC-6662-4340-B4C1-A3DCA831BD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CD27207-3B26-CD43-A908-C150114425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82622F6-6236-A147-9664-44ADD1DCF3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EB81369-C05C-AD48-9AEA-8CD294852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33E0-4DAB-D040-918E-F08B6E0BD6E5}" type="datetimeFigureOut">
              <a:rPr lang="pt-BR" smtClean="0"/>
              <a:t>09/05/2023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1F5F199-90C0-444A-8B74-715BD4ADA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2C1285E-8657-3B45-975D-A3CDBA434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65B2-3CDB-104D-8035-5093A65B4C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38868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1FC75C-FF7E-774F-AD58-E670DA634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E61A544-C98F-0748-B6B6-D72E3B7D2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33E0-4DAB-D040-918E-F08B6E0BD6E5}" type="datetimeFigureOut">
              <a:rPr lang="pt-BR" smtClean="0"/>
              <a:t>09/05/2023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8247010-404F-D442-9882-580B2D228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C921B60-4D36-D144-BC21-EEFE8EBE3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65B2-3CDB-104D-8035-5093A65B4C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15611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DD19480-43B5-684B-B860-22BF0A1D5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33E0-4DAB-D040-918E-F08B6E0BD6E5}" type="datetimeFigureOut">
              <a:rPr lang="pt-BR" smtClean="0"/>
              <a:t>09/05/2023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A4050BE-CB10-0A4A-898C-74C39FE26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8F1B75F-D817-5148-B526-ED9311D53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65B2-3CDB-104D-8035-5093A65B4C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06957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B251D0-57D3-1C40-84CE-AB55C19A4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5DE306-E34E-DC4C-AC5D-B6AF0238D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5A1EC9D-5F03-8348-952A-E75A26E5DF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0BA6787-2D0D-204A-B9ED-B9A9F194D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33E0-4DAB-D040-918E-F08B6E0BD6E5}" type="datetimeFigureOut">
              <a:rPr lang="pt-BR" smtClean="0"/>
              <a:t>09/05/2023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7539C06-A975-0643-9062-C63943A94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4DEFB87-0C2A-F64A-B9A7-0861C616E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65B2-3CDB-104D-8035-5093A65B4C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71001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FD44AE-860A-5A4D-A0CB-D3F9FAFD0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07213CC-62E9-6846-81E9-61220F6883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B925FDD-D015-C24C-9F88-F3A432B0CE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D731DDB-BEB7-2445-BE62-2E5145882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33E0-4DAB-D040-918E-F08B6E0BD6E5}" type="datetimeFigureOut">
              <a:rPr lang="pt-BR" smtClean="0"/>
              <a:t>09/05/2023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B9ECC6-6D84-7F4B-87D9-243B7F332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C9DE1D0-A3CB-AF4B-BBF5-88BA42977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65B2-3CDB-104D-8035-5093A65B4C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67877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A8FFCE-9BD8-534C-B10E-601C19202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78EDFCD-668E-C944-BD51-CC6FF0C1E9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DF62F8-57BA-F948-A1EF-D8EB10380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33E0-4DAB-D040-918E-F08B6E0BD6E5}" type="datetimeFigureOut">
              <a:rPr lang="pt-BR" smtClean="0"/>
              <a:t>09/05/2023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24B271-18D5-9A46-A597-A38EDE4C1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C74CA77-9FDF-1D4E-9529-FFB6487DC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65B2-3CDB-104D-8035-5093A65B4C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55983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A98A219-24F0-A840-A687-8459609BB7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69D30A9-C4A3-1040-B0D9-1FCA559A2A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D4BE16-56FC-4A48-9587-6C3564E7D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33E0-4DAB-D040-918E-F08B6E0BD6E5}" type="datetimeFigureOut">
              <a:rPr lang="pt-BR" smtClean="0"/>
              <a:t>09/05/2023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3AFD07E-84CA-2044-9D5F-677B20B68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FF67070-F1AE-A348-94DE-A32B67F6C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65B2-3CDB-104D-8035-5093A65B4C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3479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816B7F37-3030-4241-B0D0-06F127BD65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175"/>
            <a:ext cx="12192000" cy="4572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16B7F37-3030-4241-B0D0-06F127BD65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56"/>
          <a:stretch/>
        </p:blipFill>
        <p:spPr>
          <a:xfrm>
            <a:off x="4036447" y="-3175"/>
            <a:ext cx="4130400" cy="456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615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4023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90000"/>
                <a:lumOff val="10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ângulo Retângulo 7"/>
          <p:cNvSpPr/>
          <p:nvPr userDrawn="1"/>
        </p:nvSpPr>
        <p:spPr>
          <a:xfrm rot="10800000" flipH="1" flipV="1">
            <a:off x="-9832" y="-22034"/>
            <a:ext cx="12219178" cy="6897451"/>
          </a:xfrm>
          <a:prstGeom prst="rect">
            <a:avLst/>
          </a:prstGeom>
          <a:solidFill>
            <a:srgbClr val="F2F2F2">
              <a:alpha val="8902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iângulo Retângulo 7"/>
          <p:cNvSpPr/>
          <p:nvPr userDrawn="1"/>
        </p:nvSpPr>
        <p:spPr>
          <a:xfrm flipH="1">
            <a:off x="7067549" y="4772025"/>
            <a:ext cx="5124446" cy="2103392"/>
          </a:xfrm>
          <a:custGeom>
            <a:avLst/>
            <a:gdLst>
              <a:gd name="connsiteX0" fmla="*/ 0 w 10725665"/>
              <a:gd name="connsiteY0" fmla="*/ 5025144 h 5025144"/>
              <a:gd name="connsiteX1" fmla="*/ 0 w 10725665"/>
              <a:gd name="connsiteY1" fmla="*/ 0 h 5025144"/>
              <a:gd name="connsiteX2" fmla="*/ 10725665 w 10725665"/>
              <a:gd name="connsiteY2" fmla="*/ 5025144 h 5025144"/>
              <a:gd name="connsiteX3" fmla="*/ 0 w 10725665"/>
              <a:gd name="connsiteY3" fmla="*/ 5025144 h 5025144"/>
              <a:gd name="connsiteX0" fmla="*/ 0 w 13271157"/>
              <a:gd name="connsiteY0" fmla="*/ 5025144 h 5025144"/>
              <a:gd name="connsiteX1" fmla="*/ 0 w 13271157"/>
              <a:gd name="connsiteY1" fmla="*/ 0 h 5025144"/>
              <a:gd name="connsiteX2" fmla="*/ 13271157 w 13271157"/>
              <a:gd name="connsiteY2" fmla="*/ 5012787 h 5025144"/>
              <a:gd name="connsiteX3" fmla="*/ 0 w 13271157"/>
              <a:gd name="connsiteY3" fmla="*/ 5025144 h 502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71157" h="5025144">
                <a:moveTo>
                  <a:pt x="0" y="5025144"/>
                </a:moveTo>
                <a:lnTo>
                  <a:pt x="0" y="0"/>
                </a:lnTo>
                <a:lnTo>
                  <a:pt x="13271157" y="5012787"/>
                </a:lnTo>
                <a:lnTo>
                  <a:pt x="0" y="50251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3475" y="5984061"/>
            <a:ext cx="3196862" cy="609373"/>
          </a:xfrm>
          <a:prstGeom prst="rect">
            <a:avLst/>
          </a:prstGeom>
        </p:spPr>
      </p:pic>
      <p:sp>
        <p:nvSpPr>
          <p:cNvPr id="8" name="Título 13"/>
          <p:cNvSpPr>
            <a:spLocks noGrp="1"/>
          </p:cNvSpPr>
          <p:nvPr>
            <p:ph type="title" hasCustomPrompt="1"/>
          </p:nvPr>
        </p:nvSpPr>
        <p:spPr>
          <a:xfrm>
            <a:off x="228469" y="659166"/>
            <a:ext cx="11649206" cy="602850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pt-BR" sz="3600" dirty="0" smtClean="0">
                <a:solidFill>
                  <a:schemeClr val="bg1"/>
                </a:solidFill>
                <a:latin typeface="Raleway ExtraBold" panose="020B0903030101060003" pitchFamily="34" charset="0"/>
              </a:rPr>
              <a:t>DIGITE O TÍTULO DO SLIDE AQUI</a:t>
            </a:r>
            <a:endParaRPr lang="pt-BR" sz="3600" dirty="0">
              <a:solidFill>
                <a:schemeClr val="bg1"/>
              </a:solidFill>
              <a:latin typeface="Raleway ExtraBold" panose="020B0903030101060003" pitchFamily="34" charset="0"/>
            </a:endParaRPr>
          </a:p>
        </p:txBody>
      </p:sp>
      <p:sp>
        <p:nvSpPr>
          <p:cNvPr id="9" name="Retângulo 8"/>
          <p:cNvSpPr/>
          <p:nvPr userDrawn="1"/>
        </p:nvSpPr>
        <p:spPr>
          <a:xfrm>
            <a:off x="341804" y="1262015"/>
            <a:ext cx="2048698" cy="9783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Espaço Reservado para Texto 23"/>
          <p:cNvSpPr>
            <a:spLocks noGrp="1"/>
          </p:cNvSpPr>
          <p:nvPr>
            <p:ph type="body" sz="quarter" idx="11" hasCustomPrompt="1"/>
          </p:nvPr>
        </p:nvSpPr>
        <p:spPr>
          <a:xfrm>
            <a:off x="242149" y="395998"/>
            <a:ext cx="3563937" cy="2471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pt-BR" dirty="0" smtClean="0"/>
              <a:t>SECRETARIA DE ENERGIA ELÉTRICA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65690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ndo padra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89402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 padra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772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fase na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Imagem 6">
            <a:extLst>
              <a:ext uri="{FF2B5EF4-FFF2-40B4-BE49-F238E27FC236}">
                <a16:creationId xmlns:a16="http://schemas.microsoft.com/office/drawing/2014/main" id="{3012F93A-4229-4333-9BBA-CA32D2C61AA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91301" y="847154"/>
            <a:ext cx="4510088" cy="4505325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596A94"/>
                </a:solidFill>
              </a:defRPr>
            </a:lvl1pPr>
          </a:lstStyle>
          <a:p>
            <a:r>
              <a:rPr lang="pt-BR" dirty="0"/>
              <a:t>Insira sua imagem</a:t>
            </a:r>
          </a:p>
          <a:p>
            <a:r>
              <a:rPr lang="pt-BR" dirty="0"/>
              <a:t>aqui</a:t>
            </a:r>
          </a:p>
        </p:txBody>
      </p:sp>
      <p:grpSp>
        <p:nvGrpSpPr>
          <p:cNvPr id="2" name="Gráfico 2">
            <a:extLst>
              <a:ext uri="{FF2B5EF4-FFF2-40B4-BE49-F238E27FC236}">
                <a16:creationId xmlns:a16="http://schemas.microsoft.com/office/drawing/2014/main" id="{8B88CB56-7742-4B5B-9D04-DB85EE3E285F}"/>
              </a:ext>
            </a:extLst>
          </p:cNvPr>
          <p:cNvGrpSpPr/>
          <p:nvPr/>
        </p:nvGrpSpPr>
        <p:grpSpPr>
          <a:xfrm>
            <a:off x="5931015" y="184641"/>
            <a:ext cx="5830349" cy="5830349"/>
            <a:chOff x="5931015" y="184641"/>
            <a:chExt cx="5830349" cy="5830349"/>
          </a:xfrm>
          <a:solidFill>
            <a:srgbClr val="596A94"/>
          </a:solidFill>
        </p:grpSpPr>
        <p:sp>
          <p:nvSpPr>
            <p:cNvPr id="4" name="Forma Livre: Forma 3">
              <a:extLst>
                <a:ext uri="{FF2B5EF4-FFF2-40B4-BE49-F238E27FC236}">
                  <a16:creationId xmlns:a16="http://schemas.microsoft.com/office/drawing/2014/main" id="{6F44D1EE-8F7E-4B40-95AE-3F81C0208E51}"/>
                </a:ext>
              </a:extLst>
            </p:cNvPr>
            <p:cNvSpPr/>
            <p:nvPr/>
          </p:nvSpPr>
          <p:spPr>
            <a:xfrm>
              <a:off x="5931015" y="184641"/>
              <a:ext cx="8041" cy="8041"/>
            </a:xfrm>
            <a:custGeom>
              <a:avLst/>
              <a:gdLst/>
              <a:ahLst/>
              <a:cxnLst/>
              <a:rect l="l" t="t" r="r" b="b"/>
              <a:pathLst>
                <a:path w="8041" h="8041"/>
              </a:pathLst>
            </a:custGeom>
            <a:grpFill/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Forma Livre: Forma 4">
              <a:extLst>
                <a:ext uri="{FF2B5EF4-FFF2-40B4-BE49-F238E27FC236}">
                  <a16:creationId xmlns:a16="http://schemas.microsoft.com/office/drawing/2014/main" id="{F7D5DA01-B3EC-41CC-89A9-00386D42C50B}"/>
                </a:ext>
              </a:extLst>
            </p:cNvPr>
            <p:cNvSpPr/>
            <p:nvPr/>
          </p:nvSpPr>
          <p:spPr>
            <a:xfrm>
              <a:off x="5931015" y="184641"/>
              <a:ext cx="8041" cy="8041"/>
            </a:xfrm>
            <a:custGeom>
              <a:avLst/>
              <a:gdLst/>
              <a:ahLst/>
              <a:cxnLst/>
              <a:rect l="l" t="t" r="r" b="b"/>
              <a:pathLst>
                <a:path w="8041" h="8041"/>
              </a:pathLst>
            </a:custGeom>
            <a:grpFill/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orma Livre: Forma 5">
              <a:extLst>
                <a:ext uri="{FF2B5EF4-FFF2-40B4-BE49-F238E27FC236}">
                  <a16:creationId xmlns:a16="http://schemas.microsoft.com/office/drawing/2014/main" id="{1CF26C2D-B24C-4271-8B6D-E3D6373C50B4}"/>
                </a:ext>
              </a:extLst>
            </p:cNvPr>
            <p:cNvSpPr/>
            <p:nvPr/>
          </p:nvSpPr>
          <p:spPr>
            <a:xfrm>
              <a:off x="7363034" y="4951952"/>
              <a:ext cx="3634925" cy="1064515"/>
            </a:xfrm>
            <a:custGeom>
              <a:avLst/>
              <a:gdLst>
                <a:gd name="connsiteX0" fmla="*/ 12218 w 3634925"/>
                <a:gd name="connsiteY0" fmla="*/ 565086 h 1064515"/>
                <a:gd name="connsiteX1" fmla="*/ 125287 w 3634925"/>
                <a:gd name="connsiteY1" fmla="*/ 535572 h 1064515"/>
                <a:gd name="connsiteX2" fmla="*/ 2132616 w 3634925"/>
                <a:gd name="connsiteY2" fmla="*/ 818887 h 1064515"/>
                <a:gd name="connsiteX3" fmla="*/ 3490725 w 3634925"/>
                <a:gd name="connsiteY3" fmla="*/ 26362 h 1064515"/>
                <a:gd name="connsiteX4" fmla="*/ 3606689 w 3634925"/>
                <a:gd name="connsiteY4" fmla="*/ 20813 h 1064515"/>
                <a:gd name="connsiteX5" fmla="*/ 3606689 w 3634925"/>
                <a:gd name="connsiteY5" fmla="*/ 20813 h 1064515"/>
                <a:gd name="connsiteX6" fmla="*/ 3612318 w 3634925"/>
                <a:gd name="connsiteY6" fmla="*/ 140636 h 1064515"/>
                <a:gd name="connsiteX7" fmla="*/ 3078821 w 3634925"/>
                <a:gd name="connsiteY7" fmla="*/ 589613 h 1064515"/>
                <a:gd name="connsiteX8" fmla="*/ 2172021 w 3634925"/>
                <a:gd name="connsiteY8" fmla="*/ 981011 h 1064515"/>
                <a:gd name="connsiteX9" fmla="*/ 42777 w 3634925"/>
                <a:gd name="connsiteY9" fmla="*/ 682095 h 1064515"/>
                <a:gd name="connsiteX10" fmla="*/ 12218 w 3634925"/>
                <a:gd name="connsiteY10" fmla="*/ 565086 h 1064515"/>
                <a:gd name="connsiteX11" fmla="*/ 12218 w 3634925"/>
                <a:gd name="connsiteY11" fmla="*/ 565086 h 106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34925" h="1064515">
                  <a:moveTo>
                    <a:pt x="12218" y="565086"/>
                  </a:moveTo>
                  <a:cubicBezTo>
                    <a:pt x="35781" y="526405"/>
                    <a:pt x="85882" y="513135"/>
                    <a:pt x="125287" y="535572"/>
                  </a:cubicBezTo>
                  <a:cubicBezTo>
                    <a:pt x="713227" y="870516"/>
                    <a:pt x="1424852" y="990822"/>
                    <a:pt x="2132616" y="818887"/>
                  </a:cubicBezTo>
                  <a:cubicBezTo>
                    <a:pt x="2657106" y="691504"/>
                    <a:pt x="3124981" y="418161"/>
                    <a:pt x="3490725" y="26362"/>
                  </a:cubicBezTo>
                  <a:cubicBezTo>
                    <a:pt x="3521445" y="-6530"/>
                    <a:pt x="3572832" y="-8942"/>
                    <a:pt x="3606689" y="20813"/>
                  </a:cubicBezTo>
                  <a:lnTo>
                    <a:pt x="3606689" y="20813"/>
                  </a:lnTo>
                  <a:cubicBezTo>
                    <a:pt x="3642073" y="51935"/>
                    <a:pt x="3644486" y="106137"/>
                    <a:pt x="3612318" y="140636"/>
                  </a:cubicBezTo>
                  <a:cubicBezTo>
                    <a:pt x="3451883" y="312491"/>
                    <a:pt x="3272871" y="462793"/>
                    <a:pt x="3078821" y="589613"/>
                  </a:cubicBezTo>
                  <a:cubicBezTo>
                    <a:pt x="2803629" y="769429"/>
                    <a:pt x="2498199" y="901799"/>
                    <a:pt x="2172021" y="981011"/>
                  </a:cubicBezTo>
                  <a:cubicBezTo>
                    <a:pt x="1443750" y="1157932"/>
                    <a:pt x="691112" y="1051618"/>
                    <a:pt x="42777" y="682095"/>
                  </a:cubicBezTo>
                  <a:cubicBezTo>
                    <a:pt x="1523" y="658532"/>
                    <a:pt x="-12470" y="605697"/>
                    <a:pt x="12218" y="565086"/>
                  </a:cubicBezTo>
                  <a:lnTo>
                    <a:pt x="12218" y="565086"/>
                  </a:lnTo>
                  <a:close/>
                </a:path>
              </a:pathLst>
            </a:custGeom>
            <a:grpFill/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orma Livre: Forma 7">
              <a:extLst>
                <a:ext uri="{FF2B5EF4-FFF2-40B4-BE49-F238E27FC236}">
                  <a16:creationId xmlns:a16="http://schemas.microsoft.com/office/drawing/2014/main" id="{00C08168-AD42-428C-B54B-BA20FA21D926}"/>
                </a:ext>
              </a:extLst>
            </p:cNvPr>
            <p:cNvSpPr/>
            <p:nvPr/>
          </p:nvSpPr>
          <p:spPr>
            <a:xfrm>
              <a:off x="10832764" y="1084476"/>
              <a:ext cx="929649" cy="3662366"/>
            </a:xfrm>
            <a:custGeom>
              <a:avLst/>
              <a:gdLst>
                <a:gd name="connsiteX0" fmla="*/ 326184 w 929649"/>
                <a:gd name="connsiteY0" fmla="*/ 3647032 h 3662366"/>
                <a:gd name="connsiteX1" fmla="*/ 304391 w 929649"/>
                <a:gd name="connsiteY1" fmla="*/ 3532275 h 3662366"/>
                <a:gd name="connsiteX2" fmla="*/ 721924 w 929649"/>
                <a:gd name="connsiteY2" fmla="*/ 1548509 h 3662366"/>
                <a:gd name="connsiteX3" fmla="*/ 22443 w 929649"/>
                <a:gd name="connsiteY3" fmla="*/ 140218 h 3662366"/>
                <a:gd name="connsiteX4" fmla="*/ 24695 w 929649"/>
                <a:gd name="connsiteY4" fmla="*/ 24174 h 3662366"/>
                <a:gd name="connsiteX5" fmla="*/ 24695 w 929649"/>
                <a:gd name="connsiteY5" fmla="*/ 24174 h 3662366"/>
                <a:gd name="connsiteX6" fmla="*/ 144599 w 929649"/>
                <a:gd name="connsiteY6" fmla="*/ 26586 h 3662366"/>
                <a:gd name="connsiteX7" fmla="*/ 556744 w 929649"/>
                <a:gd name="connsiteY7" fmla="*/ 589034 h 3662366"/>
                <a:gd name="connsiteX8" fmla="*/ 886380 w 929649"/>
                <a:gd name="connsiteY8" fmla="*/ 1520121 h 3662366"/>
                <a:gd name="connsiteX9" fmla="*/ 445123 w 929649"/>
                <a:gd name="connsiteY9" fmla="*/ 3624435 h 3662366"/>
                <a:gd name="connsiteX10" fmla="*/ 326184 w 929649"/>
                <a:gd name="connsiteY10" fmla="*/ 3647032 h 3662366"/>
                <a:gd name="connsiteX11" fmla="*/ 326184 w 929649"/>
                <a:gd name="connsiteY11" fmla="*/ 3647032 h 3662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9649" h="3662366">
                  <a:moveTo>
                    <a:pt x="326184" y="3647032"/>
                  </a:moveTo>
                  <a:cubicBezTo>
                    <a:pt x="289191" y="3620896"/>
                    <a:pt x="279381" y="3570072"/>
                    <a:pt x="304391" y="3532275"/>
                  </a:cubicBezTo>
                  <a:cubicBezTo>
                    <a:pt x="678016" y="2968219"/>
                    <a:pt x="845929" y="2266245"/>
                    <a:pt x="721924" y="1548509"/>
                  </a:cubicBezTo>
                  <a:cubicBezTo>
                    <a:pt x="630086" y="1016620"/>
                    <a:pt x="388750" y="531454"/>
                    <a:pt x="22443" y="140218"/>
                  </a:cubicBezTo>
                  <a:cubicBezTo>
                    <a:pt x="-8357" y="107327"/>
                    <a:pt x="-7312" y="55859"/>
                    <a:pt x="24695" y="24174"/>
                  </a:cubicBezTo>
                  <a:lnTo>
                    <a:pt x="24695" y="24174"/>
                  </a:lnTo>
                  <a:cubicBezTo>
                    <a:pt x="58149" y="-9039"/>
                    <a:pt x="112351" y="-7833"/>
                    <a:pt x="144599" y="26586"/>
                  </a:cubicBezTo>
                  <a:cubicBezTo>
                    <a:pt x="305275" y="198200"/>
                    <a:pt x="443274" y="386862"/>
                    <a:pt x="556744" y="589034"/>
                  </a:cubicBezTo>
                  <a:cubicBezTo>
                    <a:pt x="717662" y="875646"/>
                    <a:pt x="829203" y="1189359"/>
                    <a:pt x="886380" y="1520121"/>
                  </a:cubicBezTo>
                  <a:cubicBezTo>
                    <a:pt x="1013924" y="2258605"/>
                    <a:pt x="857349" y="3002397"/>
                    <a:pt x="445123" y="3624435"/>
                  </a:cubicBezTo>
                  <a:cubicBezTo>
                    <a:pt x="418746" y="3664001"/>
                    <a:pt x="365026" y="3674455"/>
                    <a:pt x="326184" y="3647032"/>
                  </a:cubicBezTo>
                  <a:lnTo>
                    <a:pt x="326184" y="3647032"/>
                  </a:lnTo>
                  <a:close/>
                </a:path>
              </a:pathLst>
            </a:custGeom>
            <a:grpFill/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id="{1166D6DE-4A45-493C-9908-95EFC1A1F27D}"/>
                </a:ext>
              </a:extLst>
            </p:cNvPr>
            <p:cNvSpPr/>
            <p:nvPr/>
          </p:nvSpPr>
          <p:spPr>
            <a:xfrm>
              <a:off x="6443795" y="184656"/>
              <a:ext cx="3526140" cy="1376017"/>
            </a:xfrm>
            <a:custGeom>
              <a:avLst/>
              <a:gdLst>
                <a:gd name="connsiteX0" fmla="*/ 3519328 w 3526140"/>
                <a:gd name="connsiteY0" fmla="*/ 316352 h 1376017"/>
                <a:gd name="connsiteX1" fmla="*/ 3411567 w 3526140"/>
                <a:gd name="connsiteY1" fmla="*/ 361467 h 1376017"/>
                <a:gd name="connsiteX2" fmla="*/ 1384294 w 3526140"/>
                <a:gd name="connsiteY2" fmla="*/ 364281 h 1376017"/>
                <a:gd name="connsiteX3" fmla="*/ 151638 w 3526140"/>
                <a:gd name="connsiteY3" fmla="*/ 1340483 h 1376017"/>
                <a:gd name="connsiteX4" fmla="*/ 37604 w 3526140"/>
                <a:gd name="connsiteY4" fmla="*/ 1362357 h 1376017"/>
                <a:gd name="connsiteX5" fmla="*/ 37604 w 3526140"/>
                <a:gd name="connsiteY5" fmla="*/ 1362357 h 1376017"/>
                <a:gd name="connsiteX6" fmla="*/ 15167 w 3526140"/>
                <a:gd name="connsiteY6" fmla="*/ 1244543 h 1376017"/>
                <a:gd name="connsiteX7" fmla="*/ 479906 w 3526140"/>
                <a:gd name="connsiteY7" fmla="*/ 724798 h 1376017"/>
                <a:gd name="connsiteX8" fmla="*/ 1322452 w 3526140"/>
                <a:gd name="connsiteY8" fmla="*/ 209315 h 1376017"/>
                <a:gd name="connsiteX9" fmla="*/ 3472524 w 3526140"/>
                <a:gd name="connsiteY9" fmla="*/ 204811 h 1376017"/>
                <a:gd name="connsiteX10" fmla="*/ 3519328 w 3526140"/>
                <a:gd name="connsiteY10" fmla="*/ 316352 h 1376017"/>
                <a:gd name="connsiteX11" fmla="*/ 3519328 w 3526140"/>
                <a:gd name="connsiteY11" fmla="*/ 316352 h 137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6140" h="1376017">
                  <a:moveTo>
                    <a:pt x="3519328" y="316352"/>
                  </a:moveTo>
                  <a:cubicBezTo>
                    <a:pt x="3501475" y="358009"/>
                    <a:pt x="3453706" y="378113"/>
                    <a:pt x="3411567" y="361467"/>
                  </a:cubicBezTo>
                  <a:cubicBezTo>
                    <a:pt x="2782291" y="112893"/>
                    <a:pt x="2060775" y="94155"/>
                    <a:pt x="1384294" y="364281"/>
                  </a:cubicBezTo>
                  <a:cubicBezTo>
                    <a:pt x="883045" y="564363"/>
                    <a:pt x="458354" y="900995"/>
                    <a:pt x="151638" y="1340483"/>
                  </a:cubicBezTo>
                  <a:cubicBezTo>
                    <a:pt x="125823" y="1377395"/>
                    <a:pt x="75320" y="1387045"/>
                    <a:pt x="37604" y="1362357"/>
                  </a:cubicBezTo>
                  <a:lnTo>
                    <a:pt x="37604" y="1362357"/>
                  </a:lnTo>
                  <a:cubicBezTo>
                    <a:pt x="-1801" y="1336542"/>
                    <a:pt x="-11853" y="1283225"/>
                    <a:pt x="15167" y="1244543"/>
                  </a:cubicBezTo>
                  <a:cubicBezTo>
                    <a:pt x="149788" y="1051780"/>
                    <a:pt x="305720" y="877674"/>
                    <a:pt x="479906" y="724798"/>
                  </a:cubicBezTo>
                  <a:cubicBezTo>
                    <a:pt x="726952" y="507989"/>
                    <a:pt x="1010669" y="333803"/>
                    <a:pt x="1322452" y="209315"/>
                  </a:cubicBezTo>
                  <a:cubicBezTo>
                    <a:pt x="2018475" y="-68532"/>
                    <a:pt x="2778592" y="-69497"/>
                    <a:pt x="3472524" y="204811"/>
                  </a:cubicBezTo>
                  <a:cubicBezTo>
                    <a:pt x="3516754" y="222342"/>
                    <a:pt x="3538065" y="272684"/>
                    <a:pt x="3519328" y="316352"/>
                  </a:cubicBezTo>
                  <a:lnTo>
                    <a:pt x="3519328" y="316352"/>
                  </a:lnTo>
                  <a:close/>
                </a:path>
              </a:pathLst>
            </a:custGeom>
            <a:grpFill/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id="{C3DD4449-0977-473C-80E7-437D63C9859F}"/>
                </a:ext>
              </a:extLst>
            </p:cNvPr>
            <p:cNvSpPr/>
            <p:nvPr/>
          </p:nvSpPr>
          <p:spPr>
            <a:xfrm>
              <a:off x="5931037" y="1803308"/>
              <a:ext cx="1223654" cy="3586431"/>
            </a:xfrm>
            <a:custGeom>
              <a:avLst/>
              <a:gdLst>
                <a:gd name="connsiteX0" fmla="*/ 397085 w 1223654"/>
                <a:gd name="connsiteY0" fmla="*/ 9246 h 3586431"/>
                <a:gd name="connsiteX1" fmla="*/ 434882 w 1223654"/>
                <a:gd name="connsiteY1" fmla="*/ 119822 h 3586431"/>
                <a:gd name="connsiteX2" fmla="*/ 301387 w 1223654"/>
                <a:gd name="connsiteY2" fmla="*/ 2142672 h 3586431"/>
                <a:gd name="connsiteX3" fmla="*/ 1192586 w 1223654"/>
                <a:gd name="connsiteY3" fmla="*/ 3438135 h 3586431"/>
                <a:gd name="connsiteX4" fmla="*/ 1206739 w 1223654"/>
                <a:gd name="connsiteY4" fmla="*/ 3553375 h 3586431"/>
                <a:gd name="connsiteX5" fmla="*/ 1206739 w 1223654"/>
                <a:gd name="connsiteY5" fmla="*/ 3553375 h 3586431"/>
                <a:gd name="connsiteX6" fmla="*/ 1087720 w 1223654"/>
                <a:gd name="connsiteY6" fmla="*/ 3567850 h 3586431"/>
                <a:gd name="connsiteX7" fmla="*/ 600383 w 1223654"/>
                <a:gd name="connsiteY7" fmla="*/ 3069175 h 3586431"/>
                <a:gd name="connsiteX8" fmla="*/ 142721 w 1223654"/>
                <a:gd name="connsiteY8" fmla="*/ 2193899 h 3586431"/>
                <a:gd name="connsiteX9" fmla="*/ 282649 w 1223654"/>
                <a:gd name="connsiteY9" fmla="*/ 48330 h 3586431"/>
                <a:gd name="connsiteX10" fmla="*/ 397085 w 1223654"/>
                <a:gd name="connsiteY10" fmla="*/ 9246 h 3586431"/>
                <a:gd name="connsiteX11" fmla="*/ 397085 w 1223654"/>
                <a:gd name="connsiteY11" fmla="*/ 9246 h 358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3654" h="3586431">
                  <a:moveTo>
                    <a:pt x="397085" y="9246"/>
                  </a:moveTo>
                  <a:cubicBezTo>
                    <a:pt x="437455" y="29914"/>
                    <a:pt x="454343" y="78889"/>
                    <a:pt x="434882" y="119822"/>
                  </a:cubicBezTo>
                  <a:cubicBezTo>
                    <a:pt x="144570" y="731004"/>
                    <a:pt x="77421" y="1449544"/>
                    <a:pt x="301387" y="2142672"/>
                  </a:cubicBezTo>
                  <a:cubicBezTo>
                    <a:pt x="467371" y="2656225"/>
                    <a:pt x="774731" y="3102549"/>
                    <a:pt x="1192586" y="3438135"/>
                  </a:cubicBezTo>
                  <a:cubicBezTo>
                    <a:pt x="1227729" y="3466362"/>
                    <a:pt x="1233921" y="3517428"/>
                    <a:pt x="1206739" y="3553375"/>
                  </a:cubicBezTo>
                  <a:lnTo>
                    <a:pt x="1206739" y="3553375"/>
                  </a:lnTo>
                  <a:cubicBezTo>
                    <a:pt x="1178271" y="3591011"/>
                    <a:pt x="1124471" y="3597444"/>
                    <a:pt x="1087720" y="3567850"/>
                  </a:cubicBezTo>
                  <a:cubicBezTo>
                    <a:pt x="904446" y="3420604"/>
                    <a:pt x="741196" y="3253253"/>
                    <a:pt x="600383" y="3069175"/>
                  </a:cubicBezTo>
                  <a:cubicBezTo>
                    <a:pt x="400623" y="2808136"/>
                    <a:pt x="245898" y="2513321"/>
                    <a:pt x="142721" y="2193899"/>
                  </a:cubicBezTo>
                  <a:cubicBezTo>
                    <a:pt x="-87759" y="1480746"/>
                    <a:pt x="-37658" y="722318"/>
                    <a:pt x="282649" y="48330"/>
                  </a:cubicBezTo>
                  <a:cubicBezTo>
                    <a:pt x="303076" y="5467"/>
                    <a:pt x="354785" y="-12467"/>
                    <a:pt x="397085" y="9246"/>
                  </a:cubicBezTo>
                  <a:lnTo>
                    <a:pt x="397085" y="9246"/>
                  </a:lnTo>
                  <a:close/>
                </a:path>
              </a:pathLst>
            </a:custGeom>
            <a:grpFill/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FD583714-FF55-4BD8-A84C-55F8E174E89D}"/>
                </a:ext>
              </a:extLst>
            </p:cNvPr>
            <p:cNvSpPr/>
            <p:nvPr/>
          </p:nvSpPr>
          <p:spPr>
            <a:xfrm>
              <a:off x="6457318" y="711105"/>
              <a:ext cx="4778283" cy="4778911"/>
            </a:xfrm>
            <a:custGeom>
              <a:avLst/>
              <a:gdLst>
                <a:gd name="connsiteX0" fmla="*/ 2389756 w 4778283"/>
                <a:gd name="connsiteY0" fmla="*/ 4778912 h 4778911"/>
                <a:gd name="connsiteX1" fmla="*/ 1592164 w 4778283"/>
                <a:gd name="connsiteY1" fmla="*/ 4640995 h 4778911"/>
                <a:gd name="connsiteX2" fmla="*/ 233813 w 4778283"/>
                <a:gd name="connsiteY2" fmla="*/ 3417667 h 4778911"/>
                <a:gd name="connsiteX3" fmla="*/ 138356 w 4778283"/>
                <a:gd name="connsiteY3" fmla="*/ 1592164 h 4778911"/>
                <a:gd name="connsiteX4" fmla="*/ 1361684 w 4778283"/>
                <a:gd name="connsiteY4" fmla="*/ 233813 h 4778911"/>
                <a:gd name="connsiteX5" fmla="*/ 3187187 w 4778283"/>
                <a:gd name="connsiteY5" fmla="*/ 138356 h 4778911"/>
                <a:gd name="connsiteX6" fmla="*/ 4778269 w 4778283"/>
                <a:gd name="connsiteY6" fmla="*/ 2340540 h 4778911"/>
                <a:gd name="connsiteX7" fmla="*/ 4709270 w 4778283"/>
                <a:gd name="connsiteY7" fmla="*/ 2409941 h 4778911"/>
                <a:gd name="connsiteX8" fmla="*/ 4709270 w 4778283"/>
                <a:gd name="connsiteY8" fmla="*/ 2409941 h 4778911"/>
                <a:gd name="connsiteX9" fmla="*/ 4641557 w 4778283"/>
                <a:gd name="connsiteY9" fmla="*/ 2342630 h 4778911"/>
                <a:gd name="connsiteX10" fmla="*/ 3141589 w 4778283"/>
                <a:gd name="connsiteY10" fmla="*/ 267267 h 4778911"/>
                <a:gd name="connsiteX11" fmla="*/ 1420551 w 4778283"/>
                <a:gd name="connsiteY11" fmla="*/ 357256 h 4778911"/>
                <a:gd name="connsiteX12" fmla="*/ 267267 w 4778283"/>
                <a:gd name="connsiteY12" fmla="*/ 1637842 h 4778911"/>
                <a:gd name="connsiteX13" fmla="*/ 1637842 w 4778283"/>
                <a:gd name="connsiteY13" fmla="*/ 4512164 h 4778911"/>
                <a:gd name="connsiteX14" fmla="*/ 2924218 w 4778283"/>
                <a:gd name="connsiteY14" fmla="*/ 4577303 h 4778911"/>
                <a:gd name="connsiteX15" fmla="*/ 3006808 w 4778283"/>
                <a:gd name="connsiteY15" fmla="*/ 4625313 h 4778911"/>
                <a:gd name="connsiteX16" fmla="*/ 3006808 w 4778283"/>
                <a:gd name="connsiteY16" fmla="*/ 4625313 h 4778911"/>
                <a:gd name="connsiteX17" fmla="*/ 2957672 w 4778283"/>
                <a:gd name="connsiteY17" fmla="*/ 4709833 h 4778911"/>
                <a:gd name="connsiteX18" fmla="*/ 2389756 w 4778283"/>
                <a:gd name="connsiteY18" fmla="*/ 4778912 h 477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78283" h="4778911">
                  <a:moveTo>
                    <a:pt x="2389756" y="4778912"/>
                  </a:moveTo>
                  <a:cubicBezTo>
                    <a:pt x="2120353" y="4778912"/>
                    <a:pt x="1851434" y="4732832"/>
                    <a:pt x="1592164" y="4640995"/>
                  </a:cubicBezTo>
                  <a:cubicBezTo>
                    <a:pt x="990794" y="4427966"/>
                    <a:pt x="508443" y="3993544"/>
                    <a:pt x="233813" y="3417667"/>
                  </a:cubicBezTo>
                  <a:cubicBezTo>
                    <a:pt x="-40816" y="2841789"/>
                    <a:pt x="-74672" y="2193454"/>
                    <a:pt x="138356" y="1592164"/>
                  </a:cubicBezTo>
                  <a:cubicBezTo>
                    <a:pt x="351385" y="990794"/>
                    <a:pt x="785807" y="508362"/>
                    <a:pt x="1361684" y="233813"/>
                  </a:cubicBezTo>
                  <a:cubicBezTo>
                    <a:pt x="1937562" y="-40816"/>
                    <a:pt x="2585897" y="-74672"/>
                    <a:pt x="3187187" y="138356"/>
                  </a:cubicBezTo>
                  <a:cubicBezTo>
                    <a:pt x="4125994" y="470887"/>
                    <a:pt x="4758003" y="1350184"/>
                    <a:pt x="4778269" y="2340540"/>
                  </a:cubicBezTo>
                  <a:cubicBezTo>
                    <a:pt x="4779073" y="2378899"/>
                    <a:pt x="4747629" y="2410263"/>
                    <a:pt x="4709270" y="2409941"/>
                  </a:cubicBezTo>
                  <a:lnTo>
                    <a:pt x="4709270" y="2409941"/>
                  </a:lnTo>
                  <a:cubicBezTo>
                    <a:pt x="4672116" y="2409619"/>
                    <a:pt x="4642361" y="2379704"/>
                    <a:pt x="4641557" y="2342630"/>
                  </a:cubicBezTo>
                  <a:cubicBezTo>
                    <a:pt x="4622177" y="1409292"/>
                    <a:pt x="4026355" y="580739"/>
                    <a:pt x="3141589" y="267267"/>
                  </a:cubicBezTo>
                  <a:cubicBezTo>
                    <a:pt x="2574638" y="66462"/>
                    <a:pt x="1963457" y="98388"/>
                    <a:pt x="1420551" y="357256"/>
                  </a:cubicBezTo>
                  <a:cubicBezTo>
                    <a:pt x="877645" y="616123"/>
                    <a:pt x="468073" y="1070891"/>
                    <a:pt x="267267" y="1637842"/>
                  </a:cubicBezTo>
                  <a:cubicBezTo>
                    <a:pt x="-147290" y="2808174"/>
                    <a:pt x="467510" y="4097606"/>
                    <a:pt x="1637842" y="4512164"/>
                  </a:cubicBezTo>
                  <a:cubicBezTo>
                    <a:pt x="2054571" y="4659812"/>
                    <a:pt x="2497838" y="4682008"/>
                    <a:pt x="2924218" y="4577303"/>
                  </a:cubicBezTo>
                  <a:cubicBezTo>
                    <a:pt x="2960326" y="4568457"/>
                    <a:pt x="2996916" y="4589526"/>
                    <a:pt x="3006808" y="4625313"/>
                  </a:cubicBezTo>
                  <a:lnTo>
                    <a:pt x="3006808" y="4625313"/>
                  </a:lnTo>
                  <a:cubicBezTo>
                    <a:pt x="3017021" y="4662305"/>
                    <a:pt x="2994906" y="4700665"/>
                    <a:pt x="2957672" y="4709833"/>
                  </a:cubicBezTo>
                  <a:cubicBezTo>
                    <a:pt x="2770377" y="4755913"/>
                    <a:pt x="2579946" y="4778912"/>
                    <a:pt x="2389756" y="4778912"/>
                  </a:cubicBezTo>
                  <a:close/>
                </a:path>
              </a:pathLst>
            </a:custGeom>
            <a:grpFill/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2185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áfico 3">
            <a:extLst>
              <a:ext uri="{FF2B5EF4-FFF2-40B4-BE49-F238E27FC236}">
                <a16:creationId xmlns:a16="http://schemas.microsoft.com/office/drawing/2014/main" id="{D532A44D-DCE1-4BA0-9EF0-AC29287CBC14}"/>
              </a:ext>
            </a:extLst>
          </p:cNvPr>
          <p:cNvGrpSpPr/>
          <p:nvPr/>
        </p:nvGrpSpPr>
        <p:grpSpPr>
          <a:xfrm>
            <a:off x="5931015" y="184641"/>
            <a:ext cx="5830349" cy="5830349"/>
            <a:chOff x="5931015" y="184641"/>
            <a:chExt cx="5830349" cy="5830349"/>
          </a:xfrm>
          <a:solidFill>
            <a:srgbClr val="596A94"/>
          </a:solidFill>
        </p:grpSpPr>
        <p:sp>
          <p:nvSpPr>
            <p:cNvPr id="3" name="Forma Livre: Forma 2">
              <a:extLst>
                <a:ext uri="{FF2B5EF4-FFF2-40B4-BE49-F238E27FC236}">
                  <a16:creationId xmlns:a16="http://schemas.microsoft.com/office/drawing/2014/main" id="{8F4625FA-88D1-494B-A2D2-CFA5130E45CB}"/>
                </a:ext>
              </a:extLst>
            </p:cNvPr>
            <p:cNvSpPr/>
            <p:nvPr/>
          </p:nvSpPr>
          <p:spPr>
            <a:xfrm>
              <a:off x="5931015" y="184641"/>
              <a:ext cx="8041" cy="8041"/>
            </a:xfrm>
            <a:custGeom>
              <a:avLst/>
              <a:gdLst/>
              <a:ahLst/>
              <a:cxnLst/>
              <a:rect l="l" t="t" r="r" b="b"/>
              <a:pathLst>
                <a:path w="8041" h="8041"/>
              </a:pathLst>
            </a:custGeom>
            <a:grpFill/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Forma Livre: Forma 4">
              <a:extLst>
                <a:ext uri="{FF2B5EF4-FFF2-40B4-BE49-F238E27FC236}">
                  <a16:creationId xmlns:a16="http://schemas.microsoft.com/office/drawing/2014/main" id="{381F3C90-692E-43FA-A2C6-3A75C05B7EAD}"/>
                </a:ext>
              </a:extLst>
            </p:cNvPr>
            <p:cNvSpPr/>
            <p:nvPr/>
          </p:nvSpPr>
          <p:spPr>
            <a:xfrm>
              <a:off x="5931015" y="184641"/>
              <a:ext cx="8041" cy="8041"/>
            </a:xfrm>
            <a:custGeom>
              <a:avLst/>
              <a:gdLst/>
              <a:ahLst/>
              <a:cxnLst/>
              <a:rect l="l" t="t" r="r" b="b"/>
              <a:pathLst>
                <a:path w="8041" h="8041"/>
              </a:pathLst>
            </a:custGeom>
            <a:grpFill/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orma Livre: Forma 5">
              <a:extLst>
                <a:ext uri="{FF2B5EF4-FFF2-40B4-BE49-F238E27FC236}">
                  <a16:creationId xmlns:a16="http://schemas.microsoft.com/office/drawing/2014/main" id="{0657CCE2-9138-45D4-BBE5-A635DD3E4414}"/>
                </a:ext>
              </a:extLst>
            </p:cNvPr>
            <p:cNvSpPr/>
            <p:nvPr/>
          </p:nvSpPr>
          <p:spPr>
            <a:xfrm>
              <a:off x="7363034" y="4951952"/>
              <a:ext cx="3634925" cy="1064515"/>
            </a:xfrm>
            <a:custGeom>
              <a:avLst/>
              <a:gdLst>
                <a:gd name="connsiteX0" fmla="*/ 12218 w 3634925"/>
                <a:gd name="connsiteY0" fmla="*/ 565086 h 1064515"/>
                <a:gd name="connsiteX1" fmla="*/ 125287 w 3634925"/>
                <a:gd name="connsiteY1" fmla="*/ 535572 h 1064515"/>
                <a:gd name="connsiteX2" fmla="*/ 2132616 w 3634925"/>
                <a:gd name="connsiteY2" fmla="*/ 818887 h 1064515"/>
                <a:gd name="connsiteX3" fmla="*/ 3490725 w 3634925"/>
                <a:gd name="connsiteY3" fmla="*/ 26362 h 1064515"/>
                <a:gd name="connsiteX4" fmla="*/ 3606689 w 3634925"/>
                <a:gd name="connsiteY4" fmla="*/ 20813 h 1064515"/>
                <a:gd name="connsiteX5" fmla="*/ 3606689 w 3634925"/>
                <a:gd name="connsiteY5" fmla="*/ 20813 h 1064515"/>
                <a:gd name="connsiteX6" fmla="*/ 3612318 w 3634925"/>
                <a:gd name="connsiteY6" fmla="*/ 140636 h 1064515"/>
                <a:gd name="connsiteX7" fmla="*/ 3078821 w 3634925"/>
                <a:gd name="connsiteY7" fmla="*/ 589613 h 1064515"/>
                <a:gd name="connsiteX8" fmla="*/ 2172021 w 3634925"/>
                <a:gd name="connsiteY8" fmla="*/ 981011 h 1064515"/>
                <a:gd name="connsiteX9" fmla="*/ 42777 w 3634925"/>
                <a:gd name="connsiteY9" fmla="*/ 682095 h 1064515"/>
                <a:gd name="connsiteX10" fmla="*/ 12218 w 3634925"/>
                <a:gd name="connsiteY10" fmla="*/ 565086 h 1064515"/>
                <a:gd name="connsiteX11" fmla="*/ 12218 w 3634925"/>
                <a:gd name="connsiteY11" fmla="*/ 565086 h 106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34925" h="1064515">
                  <a:moveTo>
                    <a:pt x="12218" y="565086"/>
                  </a:moveTo>
                  <a:cubicBezTo>
                    <a:pt x="35781" y="526405"/>
                    <a:pt x="85882" y="513135"/>
                    <a:pt x="125287" y="535572"/>
                  </a:cubicBezTo>
                  <a:cubicBezTo>
                    <a:pt x="713227" y="870516"/>
                    <a:pt x="1424852" y="990822"/>
                    <a:pt x="2132616" y="818887"/>
                  </a:cubicBezTo>
                  <a:cubicBezTo>
                    <a:pt x="2657106" y="691504"/>
                    <a:pt x="3124981" y="418161"/>
                    <a:pt x="3490725" y="26362"/>
                  </a:cubicBezTo>
                  <a:cubicBezTo>
                    <a:pt x="3521445" y="-6530"/>
                    <a:pt x="3572832" y="-8942"/>
                    <a:pt x="3606689" y="20813"/>
                  </a:cubicBezTo>
                  <a:lnTo>
                    <a:pt x="3606689" y="20813"/>
                  </a:lnTo>
                  <a:cubicBezTo>
                    <a:pt x="3642073" y="51935"/>
                    <a:pt x="3644486" y="106137"/>
                    <a:pt x="3612318" y="140636"/>
                  </a:cubicBezTo>
                  <a:cubicBezTo>
                    <a:pt x="3451883" y="312491"/>
                    <a:pt x="3272871" y="462793"/>
                    <a:pt x="3078821" y="589613"/>
                  </a:cubicBezTo>
                  <a:cubicBezTo>
                    <a:pt x="2803629" y="769429"/>
                    <a:pt x="2498199" y="901799"/>
                    <a:pt x="2172021" y="981011"/>
                  </a:cubicBezTo>
                  <a:cubicBezTo>
                    <a:pt x="1443750" y="1157932"/>
                    <a:pt x="691112" y="1051618"/>
                    <a:pt x="42777" y="682095"/>
                  </a:cubicBezTo>
                  <a:cubicBezTo>
                    <a:pt x="1523" y="658532"/>
                    <a:pt x="-12470" y="605697"/>
                    <a:pt x="12218" y="565086"/>
                  </a:cubicBezTo>
                  <a:lnTo>
                    <a:pt x="12218" y="565086"/>
                  </a:lnTo>
                  <a:close/>
                </a:path>
              </a:pathLst>
            </a:custGeom>
            <a:grpFill/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orma Livre: Forma 6">
              <a:extLst>
                <a:ext uri="{FF2B5EF4-FFF2-40B4-BE49-F238E27FC236}">
                  <a16:creationId xmlns:a16="http://schemas.microsoft.com/office/drawing/2014/main" id="{EA027735-BF00-4F11-8EE4-ACD6D37C632D}"/>
                </a:ext>
              </a:extLst>
            </p:cNvPr>
            <p:cNvSpPr/>
            <p:nvPr/>
          </p:nvSpPr>
          <p:spPr>
            <a:xfrm>
              <a:off x="10832764" y="1084476"/>
              <a:ext cx="929649" cy="3662366"/>
            </a:xfrm>
            <a:custGeom>
              <a:avLst/>
              <a:gdLst>
                <a:gd name="connsiteX0" fmla="*/ 326184 w 929649"/>
                <a:gd name="connsiteY0" fmla="*/ 3647032 h 3662366"/>
                <a:gd name="connsiteX1" fmla="*/ 304391 w 929649"/>
                <a:gd name="connsiteY1" fmla="*/ 3532275 h 3662366"/>
                <a:gd name="connsiteX2" fmla="*/ 721924 w 929649"/>
                <a:gd name="connsiteY2" fmla="*/ 1548509 h 3662366"/>
                <a:gd name="connsiteX3" fmla="*/ 22443 w 929649"/>
                <a:gd name="connsiteY3" fmla="*/ 140218 h 3662366"/>
                <a:gd name="connsiteX4" fmla="*/ 24695 w 929649"/>
                <a:gd name="connsiteY4" fmla="*/ 24174 h 3662366"/>
                <a:gd name="connsiteX5" fmla="*/ 24695 w 929649"/>
                <a:gd name="connsiteY5" fmla="*/ 24174 h 3662366"/>
                <a:gd name="connsiteX6" fmla="*/ 144599 w 929649"/>
                <a:gd name="connsiteY6" fmla="*/ 26586 h 3662366"/>
                <a:gd name="connsiteX7" fmla="*/ 556744 w 929649"/>
                <a:gd name="connsiteY7" fmla="*/ 589034 h 3662366"/>
                <a:gd name="connsiteX8" fmla="*/ 886380 w 929649"/>
                <a:gd name="connsiteY8" fmla="*/ 1520121 h 3662366"/>
                <a:gd name="connsiteX9" fmla="*/ 445123 w 929649"/>
                <a:gd name="connsiteY9" fmla="*/ 3624435 h 3662366"/>
                <a:gd name="connsiteX10" fmla="*/ 326184 w 929649"/>
                <a:gd name="connsiteY10" fmla="*/ 3647032 h 3662366"/>
                <a:gd name="connsiteX11" fmla="*/ 326184 w 929649"/>
                <a:gd name="connsiteY11" fmla="*/ 3647032 h 3662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9649" h="3662366">
                  <a:moveTo>
                    <a:pt x="326184" y="3647032"/>
                  </a:moveTo>
                  <a:cubicBezTo>
                    <a:pt x="289191" y="3620896"/>
                    <a:pt x="279381" y="3570072"/>
                    <a:pt x="304391" y="3532275"/>
                  </a:cubicBezTo>
                  <a:cubicBezTo>
                    <a:pt x="678016" y="2968219"/>
                    <a:pt x="845929" y="2266245"/>
                    <a:pt x="721924" y="1548509"/>
                  </a:cubicBezTo>
                  <a:cubicBezTo>
                    <a:pt x="630086" y="1016620"/>
                    <a:pt x="388750" y="531454"/>
                    <a:pt x="22443" y="140218"/>
                  </a:cubicBezTo>
                  <a:cubicBezTo>
                    <a:pt x="-8357" y="107327"/>
                    <a:pt x="-7312" y="55859"/>
                    <a:pt x="24695" y="24174"/>
                  </a:cubicBezTo>
                  <a:lnTo>
                    <a:pt x="24695" y="24174"/>
                  </a:lnTo>
                  <a:cubicBezTo>
                    <a:pt x="58149" y="-9039"/>
                    <a:pt x="112351" y="-7833"/>
                    <a:pt x="144599" y="26586"/>
                  </a:cubicBezTo>
                  <a:cubicBezTo>
                    <a:pt x="305275" y="198200"/>
                    <a:pt x="443274" y="386862"/>
                    <a:pt x="556744" y="589034"/>
                  </a:cubicBezTo>
                  <a:cubicBezTo>
                    <a:pt x="717662" y="875646"/>
                    <a:pt x="829203" y="1189359"/>
                    <a:pt x="886380" y="1520121"/>
                  </a:cubicBezTo>
                  <a:cubicBezTo>
                    <a:pt x="1013924" y="2258605"/>
                    <a:pt x="857349" y="3002397"/>
                    <a:pt x="445123" y="3624435"/>
                  </a:cubicBezTo>
                  <a:cubicBezTo>
                    <a:pt x="418746" y="3664001"/>
                    <a:pt x="365026" y="3674455"/>
                    <a:pt x="326184" y="3647032"/>
                  </a:cubicBezTo>
                  <a:lnTo>
                    <a:pt x="326184" y="3647032"/>
                  </a:lnTo>
                  <a:close/>
                </a:path>
              </a:pathLst>
            </a:custGeom>
            <a:grpFill/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orma Livre: Forma 7">
              <a:extLst>
                <a:ext uri="{FF2B5EF4-FFF2-40B4-BE49-F238E27FC236}">
                  <a16:creationId xmlns:a16="http://schemas.microsoft.com/office/drawing/2014/main" id="{058739CF-2DEA-42DA-9911-57471F7610FC}"/>
                </a:ext>
              </a:extLst>
            </p:cNvPr>
            <p:cNvSpPr/>
            <p:nvPr/>
          </p:nvSpPr>
          <p:spPr>
            <a:xfrm>
              <a:off x="6443795" y="184656"/>
              <a:ext cx="3526140" cy="1376017"/>
            </a:xfrm>
            <a:custGeom>
              <a:avLst/>
              <a:gdLst>
                <a:gd name="connsiteX0" fmla="*/ 3519328 w 3526140"/>
                <a:gd name="connsiteY0" fmla="*/ 316352 h 1376017"/>
                <a:gd name="connsiteX1" fmla="*/ 3411567 w 3526140"/>
                <a:gd name="connsiteY1" fmla="*/ 361467 h 1376017"/>
                <a:gd name="connsiteX2" fmla="*/ 1384294 w 3526140"/>
                <a:gd name="connsiteY2" fmla="*/ 364281 h 1376017"/>
                <a:gd name="connsiteX3" fmla="*/ 151638 w 3526140"/>
                <a:gd name="connsiteY3" fmla="*/ 1340483 h 1376017"/>
                <a:gd name="connsiteX4" fmla="*/ 37604 w 3526140"/>
                <a:gd name="connsiteY4" fmla="*/ 1362357 h 1376017"/>
                <a:gd name="connsiteX5" fmla="*/ 37604 w 3526140"/>
                <a:gd name="connsiteY5" fmla="*/ 1362357 h 1376017"/>
                <a:gd name="connsiteX6" fmla="*/ 15167 w 3526140"/>
                <a:gd name="connsiteY6" fmla="*/ 1244543 h 1376017"/>
                <a:gd name="connsiteX7" fmla="*/ 479906 w 3526140"/>
                <a:gd name="connsiteY7" fmla="*/ 724798 h 1376017"/>
                <a:gd name="connsiteX8" fmla="*/ 1322452 w 3526140"/>
                <a:gd name="connsiteY8" fmla="*/ 209315 h 1376017"/>
                <a:gd name="connsiteX9" fmla="*/ 3472524 w 3526140"/>
                <a:gd name="connsiteY9" fmla="*/ 204811 h 1376017"/>
                <a:gd name="connsiteX10" fmla="*/ 3519328 w 3526140"/>
                <a:gd name="connsiteY10" fmla="*/ 316352 h 1376017"/>
                <a:gd name="connsiteX11" fmla="*/ 3519328 w 3526140"/>
                <a:gd name="connsiteY11" fmla="*/ 316352 h 137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6140" h="1376017">
                  <a:moveTo>
                    <a:pt x="3519328" y="316352"/>
                  </a:moveTo>
                  <a:cubicBezTo>
                    <a:pt x="3501475" y="358009"/>
                    <a:pt x="3453706" y="378113"/>
                    <a:pt x="3411567" y="361467"/>
                  </a:cubicBezTo>
                  <a:cubicBezTo>
                    <a:pt x="2782291" y="112893"/>
                    <a:pt x="2060775" y="94155"/>
                    <a:pt x="1384294" y="364281"/>
                  </a:cubicBezTo>
                  <a:cubicBezTo>
                    <a:pt x="883045" y="564363"/>
                    <a:pt x="458354" y="900995"/>
                    <a:pt x="151638" y="1340483"/>
                  </a:cubicBezTo>
                  <a:cubicBezTo>
                    <a:pt x="125823" y="1377395"/>
                    <a:pt x="75320" y="1387045"/>
                    <a:pt x="37604" y="1362357"/>
                  </a:cubicBezTo>
                  <a:lnTo>
                    <a:pt x="37604" y="1362357"/>
                  </a:lnTo>
                  <a:cubicBezTo>
                    <a:pt x="-1801" y="1336542"/>
                    <a:pt x="-11853" y="1283225"/>
                    <a:pt x="15167" y="1244543"/>
                  </a:cubicBezTo>
                  <a:cubicBezTo>
                    <a:pt x="149788" y="1051780"/>
                    <a:pt x="305720" y="877674"/>
                    <a:pt x="479906" y="724798"/>
                  </a:cubicBezTo>
                  <a:cubicBezTo>
                    <a:pt x="726952" y="507989"/>
                    <a:pt x="1010669" y="333803"/>
                    <a:pt x="1322452" y="209315"/>
                  </a:cubicBezTo>
                  <a:cubicBezTo>
                    <a:pt x="2018475" y="-68532"/>
                    <a:pt x="2778592" y="-69497"/>
                    <a:pt x="3472524" y="204811"/>
                  </a:cubicBezTo>
                  <a:cubicBezTo>
                    <a:pt x="3516754" y="222342"/>
                    <a:pt x="3538065" y="272684"/>
                    <a:pt x="3519328" y="316352"/>
                  </a:cubicBezTo>
                  <a:lnTo>
                    <a:pt x="3519328" y="316352"/>
                  </a:lnTo>
                  <a:close/>
                </a:path>
              </a:pathLst>
            </a:custGeom>
            <a:grpFill/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id="{33C14ED6-602E-4C99-8BD9-0A06291FCBC7}"/>
                </a:ext>
              </a:extLst>
            </p:cNvPr>
            <p:cNvSpPr/>
            <p:nvPr/>
          </p:nvSpPr>
          <p:spPr>
            <a:xfrm>
              <a:off x="5931037" y="1803308"/>
              <a:ext cx="1223654" cy="3586431"/>
            </a:xfrm>
            <a:custGeom>
              <a:avLst/>
              <a:gdLst>
                <a:gd name="connsiteX0" fmla="*/ 397085 w 1223654"/>
                <a:gd name="connsiteY0" fmla="*/ 9246 h 3586431"/>
                <a:gd name="connsiteX1" fmla="*/ 434882 w 1223654"/>
                <a:gd name="connsiteY1" fmla="*/ 119822 h 3586431"/>
                <a:gd name="connsiteX2" fmla="*/ 301387 w 1223654"/>
                <a:gd name="connsiteY2" fmla="*/ 2142672 h 3586431"/>
                <a:gd name="connsiteX3" fmla="*/ 1192586 w 1223654"/>
                <a:gd name="connsiteY3" fmla="*/ 3438135 h 3586431"/>
                <a:gd name="connsiteX4" fmla="*/ 1206739 w 1223654"/>
                <a:gd name="connsiteY4" fmla="*/ 3553375 h 3586431"/>
                <a:gd name="connsiteX5" fmla="*/ 1206739 w 1223654"/>
                <a:gd name="connsiteY5" fmla="*/ 3553375 h 3586431"/>
                <a:gd name="connsiteX6" fmla="*/ 1087720 w 1223654"/>
                <a:gd name="connsiteY6" fmla="*/ 3567850 h 3586431"/>
                <a:gd name="connsiteX7" fmla="*/ 600383 w 1223654"/>
                <a:gd name="connsiteY7" fmla="*/ 3069175 h 3586431"/>
                <a:gd name="connsiteX8" fmla="*/ 142721 w 1223654"/>
                <a:gd name="connsiteY8" fmla="*/ 2193899 h 3586431"/>
                <a:gd name="connsiteX9" fmla="*/ 282649 w 1223654"/>
                <a:gd name="connsiteY9" fmla="*/ 48330 h 3586431"/>
                <a:gd name="connsiteX10" fmla="*/ 397085 w 1223654"/>
                <a:gd name="connsiteY10" fmla="*/ 9246 h 3586431"/>
                <a:gd name="connsiteX11" fmla="*/ 397085 w 1223654"/>
                <a:gd name="connsiteY11" fmla="*/ 9246 h 358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3654" h="3586431">
                  <a:moveTo>
                    <a:pt x="397085" y="9246"/>
                  </a:moveTo>
                  <a:cubicBezTo>
                    <a:pt x="437455" y="29914"/>
                    <a:pt x="454343" y="78889"/>
                    <a:pt x="434882" y="119822"/>
                  </a:cubicBezTo>
                  <a:cubicBezTo>
                    <a:pt x="144570" y="731004"/>
                    <a:pt x="77421" y="1449544"/>
                    <a:pt x="301387" y="2142672"/>
                  </a:cubicBezTo>
                  <a:cubicBezTo>
                    <a:pt x="467371" y="2656225"/>
                    <a:pt x="774731" y="3102549"/>
                    <a:pt x="1192586" y="3438135"/>
                  </a:cubicBezTo>
                  <a:cubicBezTo>
                    <a:pt x="1227729" y="3466362"/>
                    <a:pt x="1233921" y="3517428"/>
                    <a:pt x="1206739" y="3553375"/>
                  </a:cubicBezTo>
                  <a:lnTo>
                    <a:pt x="1206739" y="3553375"/>
                  </a:lnTo>
                  <a:cubicBezTo>
                    <a:pt x="1178271" y="3591011"/>
                    <a:pt x="1124471" y="3597444"/>
                    <a:pt x="1087720" y="3567850"/>
                  </a:cubicBezTo>
                  <a:cubicBezTo>
                    <a:pt x="904446" y="3420604"/>
                    <a:pt x="741196" y="3253253"/>
                    <a:pt x="600383" y="3069175"/>
                  </a:cubicBezTo>
                  <a:cubicBezTo>
                    <a:pt x="400623" y="2808136"/>
                    <a:pt x="245898" y="2513321"/>
                    <a:pt x="142721" y="2193899"/>
                  </a:cubicBezTo>
                  <a:cubicBezTo>
                    <a:pt x="-87759" y="1480746"/>
                    <a:pt x="-37658" y="722318"/>
                    <a:pt x="282649" y="48330"/>
                  </a:cubicBezTo>
                  <a:cubicBezTo>
                    <a:pt x="303076" y="5467"/>
                    <a:pt x="354785" y="-12467"/>
                    <a:pt x="397085" y="9246"/>
                  </a:cubicBezTo>
                  <a:lnTo>
                    <a:pt x="397085" y="9246"/>
                  </a:lnTo>
                  <a:close/>
                </a:path>
              </a:pathLst>
            </a:custGeom>
            <a:grpFill/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id="{5529CEDE-446E-49CF-B2A8-6D721742EEBB}"/>
                </a:ext>
              </a:extLst>
            </p:cNvPr>
            <p:cNvSpPr/>
            <p:nvPr/>
          </p:nvSpPr>
          <p:spPr>
            <a:xfrm>
              <a:off x="6457318" y="711105"/>
              <a:ext cx="4778283" cy="4778911"/>
            </a:xfrm>
            <a:custGeom>
              <a:avLst/>
              <a:gdLst>
                <a:gd name="connsiteX0" fmla="*/ 2389756 w 4778283"/>
                <a:gd name="connsiteY0" fmla="*/ 4778912 h 4778911"/>
                <a:gd name="connsiteX1" fmla="*/ 1592164 w 4778283"/>
                <a:gd name="connsiteY1" fmla="*/ 4640995 h 4778911"/>
                <a:gd name="connsiteX2" fmla="*/ 233813 w 4778283"/>
                <a:gd name="connsiteY2" fmla="*/ 3417667 h 4778911"/>
                <a:gd name="connsiteX3" fmla="*/ 138356 w 4778283"/>
                <a:gd name="connsiteY3" fmla="*/ 1592164 h 4778911"/>
                <a:gd name="connsiteX4" fmla="*/ 1361684 w 4778283"/>
                <a:gd name="connsiteY4" fmla="*/ 233813 h 4778911"/>
                <a:gd name="connsiteX5" fmla="*/ 3187187 w 4778283"/>
                <a:gd name="connsiteY5" fmla="*/ 138356 h 4778911"/>
                <a:gd name="connsiteX6" fmla="*/ 4778269 w 4778283"/>
                <a:gd name="connsiteY6" fmla="*/ 2340540 h 4778911"/>
                <a:gd name="connsiteX7" fmla="*/ 4709270 w 4778283"/>
                <a:gd name="connsiteY7" fmla="*/ 2409941 h 4778911"/>
                <a:gd name="connsiteX8" fmla="*/ 4709270 w 4778283"/>
                <a:gd name="connsiteY8" fmla="*/ 2409941 h 4778911"/>
                <a:gd name="connsiteX9" fmla="*/ 4641557 w 4778283"/>
                <a:gd name="connsiteY9" fmla="*/ 2342630 h 4778911"/>
                <a:gd name="connsiteX10" fmla="*/ 3141589 w 4778283"/>
                <a:gd name="connsiteY10" fmla="*/ 267267 h 4778911"/>
                <a:gd name="connsiteX11" fmla="*/ 1420551 w 4778283"/>
                <a:gd name="connsiteY11" fmla="*/ 357256 h 4778911"/>
                <a:gd name="connsiteX12" fmla="*/ 267267 w 4778283"/>
                <a:gd name="connsiteY12" fmla="*/ 1637842 h 4778911"/>
                <a:gd name="connsiteX13" fmla="*/ 1637842 w 4778283"/>
                <a:gd name="connsiteY13" fmla="*/ 4512164 h 4778911"/>
                <a:gd name="connsiteX14" fmla="*/ 2924218 w 4778283"/>
                <a:gd name="connsiteY14" fmla="*/ 4577303 h 4778911"/>
                <a:gd name="connsiteX15" fmla="*/ 3006808 w 4778283"/>
                <a:gd name="connsiteY15" fmla="*/ 4625313 h 4778911"/>
                <a:gd name="connsiteX16" fmla="*/ 3006808 w 4778283"/>
                <a:gd name="connsiteY16" fmla="*/ 4625313 h 4778911"/>
                <a:gd name="connsiteX17" fmla="*/ 2957672 w 4778283"/>
                <a:gd name="connsiteY17" fmla="*/ 4709833 h 4778911"/>
                <a:gd name="connsiteX18" fmla="*/ 2389756 w 4778283"/>
                <a:gd name="connsiteY18" fmla="*/ 4778912 h 477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78283" h="4778911">
                  <a:moveTo>
                    <a:pt x="2389756" y="4778912"/>
                  </a:moveTo>
                  <a:cubicBezTo>
                    <a:pt x="2120353" y="4778912"/>
                    <a:pt x="1851434" y="4732832"/>
                    <a:pt x="1592164" y="4640995"/>
                  </a:cubicBezTo>
                  <a:cubicBezTo>
                    <a:pt x="990794" y="4427966"/>
                    <a:pt x="508443" y="3993544"/>
                    <a:pt x="233813" y="3417667"/>
                  </a:cubicBezTo>
                  <a:cubicBezTo>
                    <a:pt x="-40816" y="2841789"/>
                    <a:pt x="-74672" y="2193454"/>
                    <a:pt x="138356" y="1592164"/>
                  </a:cubicBezTo>
                  <a:cubicBezTo>
                    <a:pt x="351385" y="990794"/>
                    <a:pt x="785807" y="508362"/>
                    <a:pt x="1361684" y="233813"/>
                  </a:cubicBezTo>
                  <a:cubicBezTo>
                    <a:pt x="1937562" y="-40816"/>
                    <a:pt x="2585897" y="-74672"/>
                    <a:pt x="3187187" y="138356"/>
                  </a:cubicBezTo>
                  <a:cubicBezTo>
                    <a:pt x="4125994" y="470887"/>
                    <a:pt x="4758003" y="1350184"/>
                    <a:pt x="4778269" y="2340540"/>
                  </a:cubicBezTo>
                  <a:cubicBezTo>
                    <a:pt x="4779073" y="2378899"/>
                    <a:pt x="4747629" y="2410263"/>
                    <a:pt x="4709270" y="2409941"/>
                  </a:cubicBezTo>
                  <a:lnTo>
                    <a:pt x="4709270" y="2409941"/>
                  </a:lnTo>
                  <a:cubicBezTo>
                    <a:pt x="4672116" y="2409619"/>
                    <a:pt x="4642361" y="2379704"/>
                    <a:pt x="4641557" y="2342630"/>
                  </a:cubicBezTo>
                  <a:cubicBezTo>
                    <a:pt x="4622177" y="1409292"/>
                    <a:pt x="4026355" y="580739"/>
                    <a:pt x="3141589" y="267267"/>
                  </a:cubicBezTo>
                  <a:cubicBezTo>
                    <a:pt x="2574638" y="66462"/>
                    <a:pt x="1963457" y="98388"/>
                    <a:pt x="1420551" y="357256"/>
                  </a:cubicBezTo>
                  <a:cubicBezTo>
                    <a:pt x="877645" y="616123"/>
                    <a:pt x="468073" y="1070891"/>
                    <a:pt x="267267" y="1637842"/>
                  </a:cubicBezTo>
                  <a:cubicBezTo>
                    <a:pt x="-147290" y="2808174"/>
                    <a:pt x="467510" y="4097606"/>
                    <a:pt x="1637842" y="4512164"/>
                  </a:cubicBezTo>
                  <a:cubicBezTo>
                    <a:pt x="2054571" y="4659812"/>
                    <a:pt x="2497838" y="4682008"/>
                    <a:pt x="2924218" y="4577303"/>
                  </a:cubicBezTo>
                  <a:cubicBezTo>
                    <a:pt x="2960326" y="4568457"/>
                    <a:pt x="2996916" y="4589526"/>
                    <a:pt x="3006808" y="4625313"/>
                  </a:cubicBezTo>
                  <a:lnTo>
                    <a:pt x="3006808" y="4625313"/>
                  </a:lnTo>
                  <a:cubicBezTo>
                    <a:pt x="3017021" y="4662305"/>
                    <a:pt x="2994906" y="4700665"/>
                    <a:pt x="2957672" y="4709833"/>
                  </a:cubicBezTo>
                  <a:cubicBezTo>
                    <a:pt x="2770377" y="4755913"/>
                    <a:pt x="2579946" y="4778912"/>
                    <a:pt x="2389756" y="4778912"/>
                  </a:cubicBezTo>
                  <a:close/>
                </a:path>
              </a:pathLst>
            </a:custGeom>
            <a:grpFill/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4496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6961C58A-E461-4101-9AE4-85DEBA6A31F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5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C1B9BE2C-C4FE-470B-AA9B-522600F54A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415440" y="128452"/>
            <a:ext cx="580497" cy="58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08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0783428F-E1C7-4586-AEC6-AB0D93157A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-50788"/>
            <a:ext cx="12192000" cy="3429000"/>
          </a:xfrm>
          <a:prstGeom prst="rect">
            <a:avLst/>
          </a:prstGeom>
          <a:solidFill>
            <a:srgbClr val="596A94"/>
          </a:solidFill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A7968C03-0413-414C-BCAA-5AA1C72A5EB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53858" y="473744"/>
            <a:ext cx="2827789" cy="2827789"/>
          </a:xfrm>
          <a:prstGeom prst="rect">
            <a:avLst/>
          </a:prstGeom>
        </p:spPr>
      </p:pic>
      <p:sp>
        <p:nvSpPr>
          <p:cNvPr id="5" name="Espaço Reservado para Imagem 6">
            <a:extLst>
              <a:ext uri="{FF2B5EF4-FFF2-40B4-BE49-F238E27FC236}">
                <a16:creationId xmlns:a16="http://schemas.microsoft.com/office/drawing/2014/main" id="{7E1D0E75-1ABB-48A8-B7AC-624B1D8F9B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5431" y="796470"/>
            <a:ext cx="2184642" cy="218233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Insira sua imagem</a:t>
            </a:r>
          </a:p>
          <a:p>
            <a:r>
              <a:rPr lang="pt-BR" dirty="0"/>
              <a:t>aqui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FE63BB34-AD61-42B2-9F72-5A0AA129C50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415440" y="128452"/>
            <a:ext cx="580497" cy="58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580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e bloco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desenho&#10;&#10;Descrição gerada automaticamente">
            <a:extLst>
              <a:ext uri="{FF2B5EF4-FFF2-40B4-BE49-F238E27FC236}">
                <a16:creationId xmlns:a16="http://schemas.microsoft.com/office/drawing/2014/main" id="{783F9565-EC9C-4871-9FA0-D0EF903CE4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Espaço Reservado para Imagem 6">
            <a:extLst>
              <a:ext uri="{FF2B5EF4-FFF2-40B4-BE49-F238E27FC236}">
                <a16:creationId xmlns:a16="http://schemas.microsoft.com/office/drawing/2014/main" id="{C2E3F8F4-F9B5-4E8D-81C8-D77BE51933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82974" y="1662545"/>
            <a:ext cx="3564581" cy="3560819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Insira sua imagem</a:t>
            </a:r>
          </a:p>
          <a:p>
            <a:r>
              <a:rPr lang="pt-BR" dirty="0"/>
              <a:t>aqui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EE4DC493-A276-41B1-BB96-5B890EB4B7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415440" y="128452"/>
            <a:ext cx="580497" cy="58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870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fase imagem wide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Imagem 5">
            <a:extLst>
              <a:ext uri="{FF2B5EF4-FFF2-40B4-BE49-F238E27FC236}">
                <a16:creationId xmlns:a16="http://schemas.microsoft.com/office/drawing/2014/main" id="{531A3CAB-4DFB-4DAA-A2FB-872C86FE120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69288" y="1231776"/>
            <a:ext cx="7812350" cy="4394447"/>
          </a:xfrm>
          <a:prstGeom prst="roundRect">
            <a:avLst/>
          </a:prstGeom>
        </p:spPr>
        <p:txBody>
          <a:bodyPr/>
          <a:lstStyle>
            <a:lvl1pPr>
              <a:defRPr>
                <a:solidFill>
                  <a:srgbClr val="435070"/>
                </a:solidFill>
              </a:defRPr>
            </a:lvl1pPr>
          </a:lstStyle>
          <a:p>
            <a:r>
              <a:rPr lang="pt-BR" dirty="0"/>
              <a:t>Imagem aqui</a:t>
            </a:r>
          </a:p>
        </p:txBody>
      </p:sp>
    </p:spTree>
    <p:extLst>
      <p:ext uri="{BB962C8B-B14F-4D97-AF65-F5344CB8AC3E}">
        <p14:creationId xmlns:p14="http://schemas.microsoft.com/office/powerpoint/2010/main" val="2454097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E01D3EB3-6D9A-384B-9CDE-701D8D9C02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1031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Imagem 5">
            <a:extLst>
              <a:ext uri="{FF2B5EF4-FFF2-40B4-BE49-F238E27FC236}">
                <a16:creationId xmlns:a16="http://schemas.microsoft.com/office/drawing/2014/main" id="{531A3CAB-4DFB-4DAA-A2FB-872C86FE120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4581" y="1225488"/>
            <a:ext cx="3477087" cy="3911723"/>
          </a:xfrm>
          <a:prstGeom prst="roundRect">
            <a:avLst/>
          </a:prstGeom>
        </p:spPr>
        <p:txBody>
          <a:bodyPr/>
          <a:lstStyle>
            <a:lvl1pPr>
              <a:defRPr>
                <a:solidFill>
                  <a:srgbClr val="435070"/>
                </a:solidFill>
              </a:defRPr>
            </a:lvl1pPr>
          </a:lstStyle>
          <a:p>
            <a:r>
              <a:rPr lang="pt-BR" dirty="0"/>
              <a:t>Imagem aqui</a:t>
            </a:r>
          </a:p>
        </p:txBody>
      </p:sp>
      <p:sp>
        <p:nvSpPr>
          <p:cNvPr id="4" name="Espaço Reservado para Imagem 5">
            <a:extLst>
              <a:ext uri="{FF2B5EF4-FFF2-40B4-BE49-F238E27FC236}">
                <a16:creationId xmlns:a16="http://schemas.microsoft.com/office/drawing/2014/main" id="{60F98968-9483-4D31-9600-F04F596D7A9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310331" y="1225488"/>
            <a:ext cx="3477087" cy="3911723"/>
          </a:xfrm>
          <a:prstGeom prst="roundRect">
            <a:avLst/>
          </a:prstGeom>
        </p:spPr>
        <p:txBody>
          <a:bodyPr/>
          <a:lstStyle>
            <a:lvl1pPr>
              <a:defRPr>
                <a:solidFill>
                  <a:srgbClr val="435070"/>
                </a:solidFill>
              </a:defRPr>
            </a:lvl1pPr>
          </a:lstStyle>
          <a:p>
            <a:r>
              <a:rPr lang="pt-BR" dirty="0"/>
              <a:t>Imagem aqui</a:t>
            </a:r>
          </a:p>
        </p:txBody>
      </p:sp>
      <p:sp>
        <p:nvSpPr>
          <p:cNvPr id="5" name="Espaço Reservado para Imagem 5">
            <a:extLst>
              <a:ext uri="{FF2B5EF4-FFF2-40B4-BE49-F238E27FC236}">
                <a16:creationId xmlns:a16="http://schemas.microsoft.com/office/drawing/2014/main" id="{CC1482B4-8DCE-467E-B47A-C8B6331450A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57456" y="1225488"/>
            <a:ext cx="3477087" cy="3911723"/>
          </a:xfrm>
          <a:prstGeom prst="roundRect">
            <a:avLst/>
          </a:prstGeom>
        </p:spPr>
        <p:txBody>
          <a:bodyPr/>
          <a:lstStyle>
            <a:lvl1pPr>
              <a:defRPr>
                <a:solidFill>
                  <a:srgbClr val="435070"/>
                </a:solidFill>
              </a:defRPr>
            </a:lvl1pPr>
          </a:lstStyle>
          <a:p>
            <a:r>
              <a:rPr lang="pt-BR" dirty="0"/>
              <a:t>Imagem aqui</a:t>
            </a:r>
          </a:p>
        </p:txBody>
      </p:sp>
    </p:spTree>
    <p:extLst>
      <p:ext uri="{BB962C8B-B14F-4D97-AF65-F5344CB8AC3E}">
        <p14:creationId xmlns:p14="http://schemas.microsoft.com/office/powerpoint/2010/main" val="3421722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7C674F80-104B-4271-A789-5448FC57A126}"/>
              </a:ext>
            </a:extLst>
          </p:cNvPr>
          <p:cNvGrpSpPr/>
          <p:nvPr userDrawn="1"/>
        </p:nvGrpSpPr>
        <p:grpSpPr>
          <a:xfrm>
            <a:off x="945952" y="3057525"/>
            <a:ext cx="1193415" cy="3076574"/>
            <a:chOff x="1057011" y="2608977"/>
            <a:chExt cx="1367408" cy="3525122"/>
          </a:xfrm>
          <a:solidFill>
            <a:srgbClr val="435070"/>
          </a:solidFill>
        </p:grpSpPr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902E54CF-FD9F-4726-9841-0056F1B0F8DE}"/>
                </a:ext>
              </a:extLst>
            </p:cNvPr>
            <p:cNvSpPr/>
            <p:nvPr/>
          </p:nvSpPr>
          <p:spPr>
            <a:xfrm>
              <a:off x="1057013" y="2608977"/>
              <a:ext cx="1367406" cy="136740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12371534-ED2A-4674-8874-89DDB7F191D5}"/>
                </a:ext>
              </a:extLst>
            </p:cNvPr>
            <p:cNvSpPr/>
            <p:nvPr/>
          </p:nvSpPr>
          <p:spPr>
            <a:xfrm>
              <a:off x="1057011" y="3280094"/>
              <a:ext cx="1367407" cy="28540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D0460CDC-58C0-4666-B642-734AD02677D5}"/>
              </a:ext>
            </a:extLst>
          </p:cNvPr>
          <p:cNvGrpSpPr/>
          <p:nvPr userDrawn="1"/>
        </p:nvGrpSpPr>
        <p:grpSpPr>
          <a:xfrm>
            <a:off x="2490663" y="1864112"/>
            <a:ext cx="1193415" cy="4269988"/>
            <a:chOff x="1057011" y="1241571"/>
            <a:chExt cx="1367408" cy="4892529"/>
          </a:xfrm>
          <a:solidFill>
            <a:srgbClr val="435070"/>
          </a:solidFill>
        </p:grpSpPr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BF1F666E-8887-47EB-BE49-A8ECDC6A5F08}"/>
                </a:ext>
              </a:extLst>
            </p:cNvPr>
            <p:cNvSpPr/>
            <p:nvPr/>
          </p:nvSpPr>
          <p:spPr>
            <a:xfrm>
              <a:off x="1057013" y="1241571"/>
              <a:ext cx="1367406" cy="136740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04841C13-5D22-4B5E-B0BE-02AED989CF97}"/>
                </a:ext>
              </a:extLst>
            </p:cNvPr>
            <p:cNvSpPr/>
            <p:nvPr/>
          </p:nvSpPr>
          <p:spPr>
            <a:xfrm>
              <a:off x="1057011" y="1921080"/>
              <a:ext cx="1367407" cy="42130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id="{AE4DF11E-7A61-40C5-82A9-E78234F7DF8E}"/>
              </a:ext>
            </a:extLst>
          </p:cNvPr>
          <p:cNvGrpSpPr/>
          <p:nvPr userDrawn="1"/>
        </p:nvGrpSpPr>
        <p:grpSpPr>
          <a:xfrm>
            <a:off x="4035373" y="3057525"/>
            <a:ext cx="1193415" cy="3076574"/>
            <a:chOff x="1057011" y="2608977"/>
            <a:chExt cx="1367408" cy="3525122"/>
          </a:xfrm>
          <a:solidFill>
            <a:srgbClr val="435070"/>
          </a:solidFill>
        </p:grpSpPr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B56EBBD7-3A2A-4250-88F4-2575C705C19A}"/>
                </a:ext>
              </a:extLst>
            </p:cNvPr>
            <p:cNvSpPr/>
            <p:nvPr/>
          </p:nvSpPr>
          <p:spPr>
            <a:xfrm>
              <a:off x="1057013" y="2608977"/>
              <a:ext cx="1367406" cy="136740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17C71D88-5E3D-4B3B-A636-83F81CE3C576}"/>
                </a:ext>
              </a:extLst>
            </p:cNvPr>
            <p:cNvSpPr/>
            <p:nvPr/>
          </p:nvSpPr>
          <p:spPr>
            <a:xfrm>
              <a:off x="1057011" y="3280094"/>
              <a:ext cx="1367407" cy="28540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Espaço Reservado para Imagem 6">
            <a:extLst>
              <a:ext uri="{FF2B5EF4-FFF2-40B4-BE49-F238E27FC236}">
                <a16:creationId xmlns:a16="http://schemas.microsoft.com/office/drawing/2014/main" id="{70E3738F-97FE-4C58-A9A7-F762C449FDE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45951" y="3053392"/>
            <a:ext cx="1193413" cy="119215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Imagem ou ícone aqui</a:t>
            </a:r>
          </a:p>
        </p:txBody>
      </p:sp>
      <p:sp>
        <p:nvSpPr>
          <p:cNvPr id="13" name="Espaço Reservado para Imagem 6">
            <a:extLst>
              <a:ext uri="{FF2B5EF4-FFF2-40B4-BE49-F238E27FC236}">
                <a16:creationId xmlns:a16="http://schemas.microsoft.com/office/drawing/2014/main" id="{C5A71C52-06BB-495B-9BBC-ADFDCC1200B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90662" y="1864112"/>
            <a:ext cx="1186148" cy="1162458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Imagem ou ícone aqui</a:t>
            </a:r>
          </a:p>
        </p:txBody>
      </p:sp>
      <p:sp>
        <p:nvSpPr>
          <p:cNvPr id="14" name="Espaço Reservado para Imagem 6">
            <a:extLst>
              <a:ext uri="{FF2B5EF4-FFF2-40B4-BE49-F238E27FC236}">
                <a16:creationId xmlns:a16="http://schemas.microsoft.com/office/drawing/2014/main" id="{A909DE56-455B-4F05-AFCB-65F20763C84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35374" y="3058154"/>
            <a:ext cx="1193413" cy="119215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Imagem  ou ícone aqui</a:t>
            </a:r>
          </a:p>
        </p:txBody>
      </p:sp>
    </p:spTree>
    <p:extLst>
      <p:ext uri="{BB962C8B-B14F-4D97-AF65-F5344CB8AC3E}">
        <p14:creationId xmlns:p14="http://schemas.microsoft.com/office/powerpoint/2010/main" val="2309114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A97D4323-2D5A-4647-B8EB-F72146301C04}"/>
              </a:ext>
            </a:extLst>
          </p:cNvPr>
          <p:cNvSpPr/>
          <p:nvPr userDrawn="1"/>
        </p:nvSpPr>
        <p:spPr>
          <a:xfrm>
            <a:off x="276836" y="1135720"/>
            <a:ext cx="3581867" cy="4876892"/>
          </a:xfrm>
          <a:prstGeom prst="rect">
            <a:avLst/>
          </a:prstGeom>
          <a:solidFill>
            <a:schemeClr val="bg1">
              <a:alpha val="50000"/>
            </a:schemeClr>
          </a:solidFill>
          <a:ln w="31750">
            <a:solidFill>
              <a:srgbClr val="435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2481C7D-E6EB-489D-B109-F89B33D91744}"/>
              </a:ext>
            </a:extLst>
          </p:cNvPr>
          <p:cNvSpPr/>
          <p:nvPr userDrawn="1"/>
        </p:nvSpPr>
        <p:spPr>
          <a:xfrm>
            <a:off x="4305066" y="1135720"/>
            <a:ext cx="3581867" cy="4876892"/>
          </a:xfrm>
          <a:prstGeom prst="rect">
            <a:avLst/>
          </a:prstGeom>
          <a:solidFill>
            <a:schemeClr val="bg1">
              <a:alpha val="50000"/>
            </a:schemeClr>
          </a:solidFill>
          <a:ln w="31750">
            <a:solidFill>
              <a:srgbClr val="435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7C4D0E2-D484-48C6-AB40-0640F25DE000}"/>
              </a:ext>
            </a:extLst>
          </p:cNvPr>
          <p:cNvSpPr/>
          <p:nvPr userDrawn="1"/>
        </p:nvSpPr>
        <p:spPr>
          <a:xfrm>
            <a:off x="8333296" y="1135720"/>
            <a:ext cx="3581867" cy="4876892"/>
          </a:xfrm>
          <a:prstGeom prst="rect">
            <a:avLst/>
          </a:prstGeom>
          <a:solidFill>
            <a:schemeClr val="bg1">
              <a:alpha val="50000"/>
            </a:schemeClr>
          </a:solidFill>
          <a:ln w="31750">
            <a:solidFill>
              <a:srgbClr val="435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96D8A90-36BD-42B1-912F-724067BA2F2D}"/>
              </a:ext>
            </a:extLst>
          </p:cNvPr>
          <p:cNvSpPr/>
          <p:nvPr userDrawn="1"/>
        </p:nvSpPr>
        <p:spPr>
          <a:xfrm>
            <a:off x="276836" y="1092587"/>
            <a:ext cx="3581867" cy="675066"/>
          </a:xfrm>
          <a:prstGeom prst="rect">
            <a:avLst/>
          </a:prstGeom>
          <a:solidFill>
            <a:srgbClr val="435070"/>
          </a:solidFill>
          <a:ln w="31750">
            <a:solidFill>
              <a:srgbClr val="435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06C4DC1-EB73-4D56-AD9A-9BB5106E1424}"/>
              </a:ext>
            </a:extLst>
          </p:cNvPr>
          <p:cNvSpPr/>
          <p:nvPr userDrawn="1"/>
        </p:nvSpPr>
        <p:spPr>
          <a:xfrm>
            <a:off x="4305066" y="1092587"/>
            <a:ext cx="3581867" cy="675066"/>
          </a:xfrm>
          <a:prstGeom prst="rect">
            <a:avLst/>
          </a:prstGeom>
          <a:solidFill>
            <a:srgbClr val="435070"/>
          </a:solidFill>
          <a:ln w="31750">
            <a:solidFill>
              <a:srgbClr val="435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3539344-AB4D-4D8C-B320-324A78AA00E2}"/>
              </a:ext>
            </a:extLst>
          </p:cNvPr>
          <p:cNvSpPr/>
          <p:nvPr userDrawn="1"/>
        </p:nvSpPr>
        <p:spPr>
          <a:xfrm>
            <a:off x="8333296" y="1092587"/>
            <a:ext cx="3581867" cy="675066"/>
          </a:xfrm>
          <a:prstGeom prst="rect">
            <a:avLst/>
          </a:prstGeom>
          <a:solidFill>
            <a:srgbClr val="435070"/>
          </a:solidFill>
          <a:ln w="31750">
            <a:solidFill>
              <a:srgbClr val="435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6536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áfico 2">
            <a:extLst>
              <a:ext uri="{FF2B5EF4-FFF2-40B4-BE49-F238E27FC236}">
                <a16:creationId xmlns:a16="http://schemas.microsoft.com/office/drawing/2014/main" id="{B81E0812-56A8-4EB3-9F05-062B1F685B0C}"/>
              </a:ext>
            </a:extLst>
          </p:cNvPr>
          <p:cNvGrpSpPr/>
          <p:nvPr/>
        </p:nvGrpSpPr>
        <p:grpSpPr>
          <a:xfrm>
            <a:off x="733425" y="896758"/>
            <a:ext cx="10725150" cy="5064483"/>
            <a:chOff x="733425" y="896758"/>
            <a:chExt cx="10725150" cy="5064483"/>
          </a:xfrm>
          <a:solidFill>
            <a:srgbClr val="435070"/>
          </a:solidFill>
        </p:grpSpPr>
        <p:grpSp>
          <p:nvGrpSpPr>
            <p:cNvPr id="4" name="Gráfico 2">
              <a:extLst>
                <a:ext uri="{FF2B5EF4-FFF2-40B4-BE49-F238E27FC236}">
                  <a16:creationId xmlns:a16="http://schemas.microsoft.com/office/drawing/2014/main" id="{B81E0812-56A8-4EB3-9F05-062B1F685B0C}"/>
                </a:ext>
              </a:extLst>
            </p:cNvPr>
            <p:cNvGrpSpPr/>
            <p:nvPr/>
          </p:nvGrpSpPr>
          <p:grpSpPr>
            <a:xfrm>
              <a:off x="733425" y="896758"/>
              <a:ext cx="975509" cy="5060699"/>
              <a:chOff x="733425" y="896758"/>
              <a:chExt cx="975509" cy="5060699"/>
            </a:xfrm>
            <a:grpFill/>
          </p:grpSpPr>
          <p:sp>
            <p:nvSpPr>
              <p:cNvPr id="5" name="Forma Livre: Forma 4">
                <a:extLst>
                  <a:ext uri="{FF2B5EF4-FFF2-40B4-BE49-F238E27FC236}">
                    <a16:creationId xmlns:a16="http://schemas.microsoft.com/office/drawing/2014/main" id="{062F86A9-D123-492F-BF79-D2A17F42F694}"/>
                  </a:ext>
                </a:extLst>
              </p:cNvPr>
              <p:cNvSpPr/>
              <p:nvPr/>
            </p:nvSpPr>
            <p:spPr>
              <a:xfrm>
                <a:off x="733425" y="896758"/>
                <a:ext cx="6146" cy="6146"/>
              </a:xfrm>
              <a:custGeom>
                <a:avLst/>
                <a:gdLst/>
                <a:ahLst/>
                <a:cxnLst/>
                <a:rect l="l" t="t" r="r" b="b"/>
                <a:pathLst>
                  <a:path w="6146" h="6146"/>
                </a:pathLst>
              </a:custGeom>
              <a:grpFill/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Forma Livre: Forma 5">
                <a:extLst>
                  <a:ext uri="{FF2B5EF4-FFF2-40B4-BE49-F238E27FC236}">
                    <a16:creationId xmlns:a16="http://schemas.microsoft.com/office/drawing/2014/main" id="{D15A7CDB-E7AB-4185-B05C-D3D28EBF2F8A}"/>
                  </a:ext>
                </a:extLst>
              </p:cNvPr>
              <p:cNvSpPr/>
              <p:nvPr/>
            </p:nvSpPr>
            <p:spPr>
              <a:xfrm>
                <a:off x="733425" y="896758"/>
                <a:ext cx="6146" cy="6146"/>
              </a:xfrm>
              <a:custGeom>
                <a:avLst/>
                <a:gdLst/>
                <a:ahLst/>
                <a:cxnLst/>
                <a:rect l="l" t="t" r="r" b="b"/>
                <a:pathLst>
                  <a:path w="6146" h="6146"/>
                </a:pathLst>
              </a:custGeom>
              <a:grpFill/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" name="Forma Livre: Forma 6">
                <a:extLst>
                  <a:ext uri="{FF2B5EF4-FFF2-40B4-BE49-F238E27FC236}">
                    <a16:creationId xmlns:a16="http://schemas.microsoft.com/office/drawing/2014/main" id="{2C07E8F9-E6D5-4E7A-876D-B005B48F9C18}"/>
                  </a:ext>
                </a:extLst>
              </p:cNvPr>
              <p:cNvSpPr/>
              <p:nvPr/>
            </p:nvSpPr>
            <p:spPr>
              <a:xfrm>
                <a:off x="972999" y="5779382"/>
                <a:ext cx="608157" cy="178074"/>
              </a:xfrm>
              <a:custGeom>
                <a:avLst/>
                <a:gdLst>
                  <a:gd name="connsiteX0" fmla="*/ 2033 w 608157"/>
                  <a:gd name="connsiteY0" fmla="*/ 94521 h 178074"/>
                  <a:gd name="connsiteX1" fmla="*/ 20963 w 608157"/>
                  <a:gd name="connsiteY1" fmla="*/ 89604 h 178074"/>
                  <a:gd name="connsiteX2" fmla="*/ 356793 w 608157"/>
                  <a:gd name="connsiteY2" fmla="*/ 136991 h 178074"/>
                  <a:gd name="connsiteX3" fmla="*/ 584018 w 608157"/>
                  <a:gd name="connsiteY3" fmla="*/ 4417 h 178074"/>
                  <a:gd name="connsiteX4" fmla="*/ 603440 w 608157"/>
                  <a:gd name="connsiteY4" fmla="*/ 3495 h 178074"/>
                  <a:gd name="connsiteX5" fmla="*/ 603440 w 608157"/>
                  <a:gd name="connsiteY5" fmla="*/ 3495 h 178074"/>
                  <a:gd name="connsiteX6" fmla="*/ 604362 w 608157"/>
                  <a:gd name="connsiteY6" fmla="*/ 23532 h 178074"/>
                  <a:gd name="connsiteX7" fmla="*/ 515119 w 608157"/>
                  <a:gd name="connsiteY7" fmla="*/ 98639 h 178074"/>
                  <a:gd name="connsiteX8" fmla="*/ 363430 w 608157"/>
                  <a:gd name="connsiteY8" fmla="*/ 164096 h 178074"/>
                  <a:gd name="connsiteX9" fmla="*/ 7257 w 608157"/>
                  <a:gd name="connsiteY9" fmla="*/ 114066 h 178074"/>
                  <a:gd name="connsiteX10" fmla="*/ 2033 w 608157"/>
                  <a:gd name="connsiteY10" fmla="*/ 94521 h 178074"/>
                  <a:gd name="connsiteX11" fmla="*/ 2033 w 608157"/>
                  <a:gd name="connsiteY11" fmla="*/ 94521 h 178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8157" h="178074">
                    <a:moveTo>
                      <a:pt x="2033" y="94521"/>
                    </a:moveTo>
                    <a:cubicBezTo>
                      <a:pt x="5966" y="88067"/>
                      <a:pt x="14387" y="85855"/>
                      <a:pt x="20963" y="89604"/>
                    </a:cubicBezTo>
                    <a:cubicBezTo>
                      <a:pt x="119303" y="145657"/>
                      <a:pt x="238355" y="165755"/>
                      <a:pt x="356793" y="136991"/>
                    </a:cubicBezTo>
                    <a:cubicBezTo>
                      <a:pt x="444561" y="115664"/>
                      <a:pt x="522802" y="69936"/>
                      <a:pt x="584018" y="4417"/>
                    </a:cubicBezTo>
                    <a:cubicBezTo>
                      <a:pt x="589181" y="-1115"/>
                      <a:pt x="597786" y="-1483"/>
                      <a:pt x="603440" y="3495"/>
                    </a:cubicBezTo>
                    <a:lnTo>
                      <a:pt x="603440" y="3495"/>
                    </a:lnTo>
                    <a:cubicBezTo>
                      <a:pt x="609341" y="8720"/>
                      <a:pt x="609771" y="17754"/>
                      <a:pt x="604362" y="23532"/>
                    </a:cubicBezTo>
                    <a:cubicBezTo>
                      <a:pt x="577503" y="52296"/>
                      <a:pt x="547571" y="77434"/>
                      <a:pt x="515119" y="98639"/>
                    </a:cubicBezTo>
                    <a:cubicBezTo>
                      <a:pt x="469084" y="128694"/>
                      <a:pt x="418009" y="150882"/>
                      <a:pt x="363430" y="164096"/>
                    </a:cubicBezTo>
                    <a:cubicBezTo>
                      <a:pt x="241612" y="193721"/>
                      <a:pt x="115676" y="175897"/>
                      <a:pt x="7257" y="114066"/>
                    </a:cubicBezTo>
                    <a:cubicBezTo>
                      <a:pt x="250" y="110194"/>
                      <a:pt x="-2085" y="101343"/>
                      <a:pt x="2033" y="94521"/>
                    </a:cubicBezTo>
                    <a:lnTo>
                      <a:pt x="2033" y="94521"/>
                    </a:lnTo>
                    <a:close/>
                  </a:path>
                </a:pathLst>
              </a:custGeom>
              <a:grpFill/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Forma Livre: Forma 7">
                <a:extLst>
                  <a:ext uri="{FF2B5EF4-FFF2-40B4-BE49-F238E27FC236}">
                    <a16:creationId xmlns:a16="http://schemas.microsoft.com/office/drawing/2014/main" id="{E2358C46-F989-4AAC-B618-D811EA282978}"/>
                  </a:ext>
                </a:extLst>
              </p:cNvPr>
              <p:cNvSpPr/>
              <p:nvPr/>
            </p:nvSpPr>
            <p:spPr>
              <a:xfrm>
                <a:off x="1553442" y="5132389"/>
                <a:ext cx="155491" cy="612697"/>
              </a:xfrm>
              <a:custGeom>
                <a:avLst/>
                <a:gdLst>
                  <a:gd name="connsiteX0" fmla="*/ 54589 w 155491"/>
                  <a:gd name="connsiteY0" fmla="*/ 610107 h 612697"/>
                  <a:gd name="connsiteX1" fmla="*/ 50963 w 155491"/>
                  <a:gd name="connsiteY1" fmla="*/ 590931 h 612697"/>
                  <a:gd name="connsiteX2" fmla="*/ 120784 w 155491"/>
                  <a:gd name="connsiteY2" fmla="*/ 259035 h 612697"/>
                  <a:gd name="connsiteX3" fmla="*/ 3760 w 155491"/>
                  <a:gd name="connsiteY3" fmla="*/ 23451 h 612697"/>
                  <a:gd name="connsiteX4" fmla="*/ 4128 w 155491"/>
                  <a:gd name="connsiteY4" fmla="*/ 4029 h 612697"/>
                  <a:gd name="connsiteX5" fmla="*/ 4128 w 155491"/>
                  <a:gd name="connsiteY5" fmla="*/ 4029 h 612697"/>
                  <a:gd name="connsiteX6" fmla="*/ 24165 w 155491"/>
                  <a:gd name="connsiteY6" fmla="*/ 4459 h 612697"/>
                  <a:gd name="connsiteX7" fmla="*/ 93126 w 155491"/>
                  <a:gd name="connsiteY7" fmla="*/ 98558 h 612697"/>
                  <a:gd name="connsiteX8" fmla="*/ 148257 w 155491"/>
                  <a:gd name="connsiteY8" fmla="*/ 254303 h 612697"/>
                  <a:gd name="connsiteX9" fmla="*/ 74441 w 155491"/>
                  <a:gd name="connsiteY9" fmla="*/ 606358 h 612697"/>
                  <a:gd name="connsiteX10" fmla="*/ 54589 w 155491"/>
                  <a:gd name="connsiteY10" fmla="*/ 610107 h 612697"/>
                  <a:gd name="connsiteX11" fmla="*/ 54589 w 155491"/>
                  <a:gd name="connsiteY11" fmla="*/ 610107 h 612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5491" h="612697">
                    <a:moveTo>
                      <a:pt x="54589" y="610107"/>
                    </a:moveTo>
                    <a:cubicBezTo>
                      <a:pt x="48381" y="605744"/>
                      <a:pt x="46722" y="597200"/>
                      <a:pt x="50963" y="590931"/>
                    </a:cubicBezTo>
                    <a:cubicBezTo>
                      <a:pt x="113470" y="496587"/>
                      <a:pt x="141558" y="379133"/>
                      <a:pt x="120784" y="259035"/>
                    </a:cubicBezTo>
                    <a:cubicBezTo>
                      <a:pt x="105418" y="170038"/>
                      <a:pt x="65037" y="88908"/>
                      <a:pt x="3760" y="23451"/>
                    </a:cubicBezTo>
                    <a:cubicBezTo>
                      <a:pt x="-1403" y="17919"/>
                      <a:pt x="-1219" y="9314"/>
                      <a:pt x="4128" y="4029"/>
                    </a:cubicBezTo>
                    <a:lnTo>
                      <a:pt x="4128" y="4029"/>
                    </a:lnTo>
                    <a:cubicBezTo>
                      <a:pt x="9721" y="-1503"/>
                      <a:pt x="18818" y="-1318"/>
                      <a:pt x="24165" y="4459"/>
                    </a:cubicBezTo>
                    <a:cubicBezTo>
                      <a:pt x="51024" y="33162"/>
                      <a:pt x="74134" y="64753"/>
                      <a:pt x="93126" y="98558"/>
                    </a:cubicBezTo>
                    <a:cubicBezTo>
                      <a:pt x="120046" y="146498"/>
                      <a:pt x="138731" y="198987"/>
                      <a:pt x="148257" y="254303"/>
                    </a:cubicBezTo>
                    <a:cubicBezTo>
                      <a:pt x="169585" y="377842"/>
                      <a:pt x="143402" y="502303"/>
                      <a:pt x="74441" y="606358"/>
                    </a:cubicBezTo>
                    <a:cubicBezTo>
                      <a:pt x="70077" y="612996"/>
                      <a:pt x="61104" y="614717"/>
                      <a:pt x="54589" y="610107"/>
                    </a:cubicBezTo>
                    <a:lnTo>
                      <a:pt x="54589" y="610107"/>
                    </a:lnTo>
                    <a:close/>
                  </a:path>
                </a:pathLst>
              </a:custGeom>
              <a:grpFill/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Forma Livre: Forma 8">
                <a:extLst>
                  <a:ext uri="{FF2B5EF4-FFF2-40B4-BE49-F238E27FC236}">
                    <a16:creationId xmlns:a16="http://schemas.microsoft.com/office/drawing/2014/main" id="{83FD3D21-85D2-4A61-95BB-B96A909B37C3}"/>
                  </a:ext>
                </a:extLst>
              </p:cNvPr>
              <p:cNvSpPr/>
              <p:nvPr/>
            </p:nvSpPr>
            <p:spPr>
              <a:xfrm>
                <a:off x="819260" y="4981802"/>
                <a:ext cx="589851" cy="230220"/>
              </a:xfrm>
              <a:custGeom>
                <a:avLst/>
                <a:gdLst>
                  <a:gd name="connsiteX0" fmla="*/ 588712 w 589851"/>
                  <a:gd name="connsiteY0" fmla="*/ 52958 h 230220"/>
                  <a:gd name="connsiteX1" fmla="*/ 570703 w 589851"/>
                  <a:gd name="connsiteY1" fmla="*/ 60518 h 230220"/>
                  <a:gd name="connsiteX2" fmla="*/ 231555 w 589851"/>
                  <a:gd name="connsiteY2" fmla="*/ 60948 h 230220"/>
                  <a:gd name="connsiteX3" fmla="*/ 25349 w 589851"/>
                  <a:gd name="connsiteY3" fmla="*/ 224253 h 230220"/>
                  <a:gd name="connsiteX4" fmla="*/ 6296 w 589851"/>
                  <a:gd name="connsiteY4" fmla="*/ 227941 h 230220"/>
                  <a:gd name="connsiteX5" fmla="*/ 6296 w 589851"/>
                  <a:gd name="connsiteY5" fmla="*/ 227941 h 230220"/>
                  <a:gd name="connsiteX6" fmla="*/ 2547 w 589851"/>
                  <a:gd name="connsiteY6" fmla="*/ 208212 h 230220"/>
                  <a:gd name="connsiteX7" fmla="*/ 80296 w 589851"/>
                  <a:gd name="connsiteY7" fmla="*/ 121243 h 230220"/>
                  <a:gd name="connsiteX8" fmla="*/ 221229 w 589851"/>
                  <a:gd name="connsiteY8" fmla="*/ 35011 h 230220"/>
                  <a:gd name="connsiteX9" fmla="*/ 580906 w 589851"/>
                  <a:gd name="connsiteY9" fmla="*/ 34273 h 230220"/>
                  <a:gd name="connsiteX10" fmla="*/ 588712 w 589851"/>
                  <a:gd name="connsiteY10" fmla="*/ 52958 h 230220"/>
                  <a:gd name="connsiteX11" fmla="*/ 588712 w 589851"/>
                  <a:gd name="connsiteY11" fmla="*/ 52958 h 230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89851" h="230220">
                    <a:moveTo>
                      <a:pt x="588712" y="52958"/>
                    </a:moveTo>
                    <a:cubicBezTo>
                      <a:pt x="585700" y="59903"/>
                      <a:pt x="577710" y="63284"/>
                      <a:pt x="570703" y="60518"/>
                    </a:cubicBezTo>
                    <a:cubicBezTo>
                      <a:pt x="465418" y="18908"/>
                      <a:pt x="344707" y="15774"/>
                      <a:pt x="231555" y="60948"/>
                    </a:cubicBezTo>
                    <a:cubicBezTo>
                      <a:pt x="147720" y="94445"/>
                      <a:pt x="76670" y="150744"/>
                      <a:pt x="25349" y="224253"/>
                    </a:cubicBezTo>
                    <a:cubicBezTo>
                      <a:pt x="21047" y="230461"/>
                      <a:pt x="12565" y="232059"/>
                      <a:pt x="6296" y="227941"/>
                    </a:cubicBezTo>
                    <a:lnTo>
                      <a:pt x="6296" y="227941"/>
                    </a:lnTo>
                    <a:cubicBezTo>
                      <a:pt x="-281" y="223639"/>
                      <a:pt x="-2001" y="214727"/>
                      <a:pt x="2547" y="208212"/>
                    </a:cubicBezTo>
                    <a:cubicBezTo>
                      <a:pt x="25042" y="175944"/>
                      <a:pt x="51163" y="146811"/>
                      <a:pt x="80296" y="121243"/>
                    </a:cubicBezTo>
                    <a:cubicBezTo>
                      <a:pt x="121599" y="84980"/>
                      <a:pt x="169109" y="55847"/>
                      <a:pt x="221229" y="35011"/>
                    </a:cubicBezTo>
                    <a:cubicBezTo>
                      <a:pt x="337639" y="-11454"/>
                      <a:pt x="464804" y="-11639"/>
                      <a:pt x="580906" y="34273"/>
                    </a:cubicBezTo>
                    <a:cubicBezTo>
                      <a:pt x="588281" y="37224"/>
                      <a:pt x="591846" y="45644"/>
                      <a:pt x="588712" y="52958"/>
                    </a:cubicBezTo>
                    <a:lnTo>
                      <a:pt x="588712" y="52958"/>
                    </a:lnTo>
                    <a:close/>
                  </a:path>
                </a:pathLst>
              </a:custGeom>
              <a:grpFill/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Forma Livre: Forma 9">
                <a:extLst>
                  <a:ext uri="{FF2B5EF4-FFF2-40B4-BE49-F238E27FC236}">
                    <a16:creationId xmlns:a16="http://schemas.microsoft.com/office/drawing/2014/main" id="{C8EAD312-6998-48CD-B382-20012107A96D}"/>
                  </a:ext>
                </a:extLst>
              </p:cNvPr>
              <p:cNvSpPr/>
              <p:nvPr/>
            </p:nvSpPr>
            <p:spPr>
              <a:xfrm>
                <a:off x="733527" y="5252640"/>
                <a:ext cx="204687" cy="599983"/>
              </a:xfrm>
              <a:custGeom>
                <a:avLst/>
                <a:gdLst>
                  <a:gd name="connsiteX0" fmla="*/ 66338 w 204687"/>
                  <a:gd name="connsiteY0" fmla="*/ 1540 h 599983"/>
                  <a:gd name="connsiteX1" fmla="*/ 72668 w 204687"/>
                  <a:gd name="connsiteY1" fmla="*/ 20040 h 599983"/>
                  <a:gd name="connsiteX2" fmla="*/ 50357 w 204687"/>
                  <a:gd name="connsiteY2" fmla="*/ 358451 h 599983"/>
                  <a:gd name="connsiteX3" fmla="*/ 199465 w 204687"/>
                  <a:gd name="connsiteY3" fmla="*/ 575166 h 599983"/>
                  <a:gd name="connsiteX4" fmla="*/ 201862 w 204687"/>
                  <a:gd name="connsiteY4" fmla="*/ 594466 h 599983"/>
                  <a:gd name="connsiteX5" fmla="*/ 201862 w 204687"/>
                  <a:gd name="connsiteY5" fmla="*/ 594466 h 599983"/>
                  <a:gd name="connsiteX6" fmla="*/ 181948 w 204687"/>
                  <a:gd name="connsiteY6" fmla="*/ 596863 h 599983"/>
                  <a:gd name="connsiteX7" fmla="*/ 100449 w 204687"/>
                  <a:gd name="connsiteY7" fmla="*/ 513459 h 599983"/>
                  <a:gd name="connsiteX8" fmla="*/ 23867 w 204687"/>
                  <a:gd name="connsiteY8" fmla="*/ 367056 h 599983"/>
                  <a:gd name="connsiteX9" fmla="*/ 47284 w 204687"/>
                  <a:gd name="connsiteY9" fmla="*/ 8117 h 599983"/>
                  <a:gd name="connsiteX10" fmla="*/ 66338 w 204687"/>
                  <a:gd name="connsiteY10" fmla="*/ 1540 h 599983"/>
                  <a:gd name="connsiteX11" fmla="*/ 66338 w 204687"/>
                  <a:gd name="connsiteY11" fmla="*/ 1540 h 599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4687" h="599983">
                    <a:moveTo>
                      <a:pt x="66338" y="1540"/>
                    </a:moveTo>
                    <a:cubicBezTo>
                      <a:pt x="73098" y="4982"/>
                      <a:pt x="75926" y="13156"/>
                      <a:pt x="72668" y="20040"/>
                    </a:cubicBezTo>
                    <a:cubicBezTo>
                      <a:pt x="24113" y="122313"/>
                      <a:pt x="12866" y="242472"/>
                      <a:pt x="50357" y="358451"/>
                    </a:cubicBezTo>
                    <a:cubicBezTo>
                      <a:pt x="78138" y="444375"/>
                      <a:pt x="129521" y="519051"/>
                      <a:pt x="199465" y="575166"/>
                    </a:cubicBezTo>
                    <a:cubicBezTo>
                      <a:pt x="205365" y="579899"/>
                      <a:pt x="206410" y="588442"/>
                      <a:pt x="201862" y="594466"/>
                    </a:cubicBezTo>
                    <a:lnTo>
                      <a:pt x="201862" y="594466"/>
                    </a:lnTo>
                    <a:cubicBezTo>
                      <a:pt x="197129" y="600735"/>
                      <a:pt x="188094" y="601841"/>
                      <a:pt x="181948" y="596863"/>
                    </a:cubicBezTo>
                    <a:cubicBezTo>
                      <a:pt x="151278" y="572216"/>
                      <a:pt x="123989" y="544251"/>
                      <a:pt x="100449" y="513459"/>
                    </a:cubicBezTo>
                    <a:cubicBezTo>
                      <a:pt x="67014" y="469759"/>
                      <a:pt x="41138" y="420466"/>
                      <a:pt x="23867" y="367056"/>
                    </a:cubicBezTo>
                    <a:cubicBezTo>
                      <a:pt x="-14670" y="247758"/>
                      <a:pt x="-6311" y="120900"/>
                      <a:pt x="47284" y="8117"/>
                    </a:cubicBezTo>
                    <a:cubicBezTo>
                      <a:pt x="50603" y="925"/>
                      <a:pt x="59269" y="-2086"/>
                      <a:pt x="66338" y="1540"/>
                    </a:cubicBezTo>
                    <a:lnTo>
                      <a:pt x="66338" y="1540"/>
                    </a:lnTo>
                    <a:close/>
                  </a:path>
                </a:pathLst>
              </a:custGeom>
              <a:grpFill/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Forma Livre: Forma 10">
                <a:extLst>
                  <a:ext uri="{FF2B5EF4-FFF2-40B4-BE49-F238E27FC236}">
                    <a16:creationId xmlns:a16="http://schemas.microsoft.com/office/drawing/2014/main" id="{B902D7B8-BD3F-4308-9556-B53B586093EC}"/>
                  </a:ext>
                </a:extLst>
              </p:cNvPr>
              <p:cNvSpPr/>
              <p:nvPr/>
            </p:nvSpPr>
            <p:spPr>
              <a:xfrm>
                <a:off x="821474" y="5069952"/>
                <a:ext cx="799405" cy="799464"/>
              </a:xfrm>
              <a:custGeom>
                <a:avLst/>
                <a:gdLst>
                  <a:gd name="connsiteX0" fmla="*/ 399776 w 799405"/>
                  <a:gd name="connsiteY0" fmla="*/ 799464 h 799464"/>
                  <a:gd name="connsiteX1" fmla="*/ 266342 w 799405"/>
                  <a:gd name="connsiteY1" fmla="*/ 776416 h 799464"/>
                  <a:gd name="connsiteX2" fmla="*/ 39116 w 799405"/>
                  <a:gd name="connsiteY2" fmla="*/ 571747 h 799464"/>
                  <a:gd name="connsiteX3" fmla="*/ 23136 w 799405"/>
                  <a:gd name="connsiteY3" fmla="*/ 266342 h 799464"/>
                  <a:gd name="connsiteX4" fmla="*/ 227805 w 799405"/>
                  <a:gd name="connsiteY4" fmla="*/ 39116 h 799464"/>
                  <a:gd name="connsiteX5" fmla="*/ 533210 w 799405"/>
                  <a:gd name="connsiteY5" fmla="*/ 23136 h 799464"/>
                  <a:gd name="connsiteX6" fmla="*/ 799403 w 799405"/>
                  <a:gd name="connsiteY6" fmla="*/ 391540 h 799464"/>
                  <a:gd name="connsiteX7" fmla="*/ 787848 w 799405"/>
                  <a:gd name="connsiteY7" fmla="*/ 403156 h 799464"/>
                  <a:gd name="connsiteX8" fmla="*/ 787848 w 799405"/>
                  <a:gd name="connsiteY8" fmla="*/ 403156 h 799464"/>
                  <a:gd name="connsiteX9" fmla="*/ 776539 w 799405"/>
                  <a:gd name="connsiteY9" fmla="*/ 391909 h 799464"/>
                  <a:gd name="connsiteX10" fmla="*/ 525589 w 799405"/>
                  <a:gd name="connsiteY10" fmla="*/ 44709 h 799464"/>
                  <a:gd name="connsiteX11" fmla="*/ 237700 w 799405"/>
                  <a:gd name="connsiteY11" fmla="*/ 59767 h 799464"/>
                  <a:gd name="connsiteX12" fmla="*/ 44770 w 799405"/>
                  <a:gd name="connsiteY12" fmla="*/ 274024 h 799464"/>
                  <a:gd name="connsiteX13" fmla="*/ 274086 w 799405"/>
                  <a:gd name="connsiteY13" fmla="*/ 754904 h 799464"/>
                  <a:gd name="connsiteX14" fmla="*/ 489265 w 799405"/>
                  <a:gd name="connsiteY14" fmla="*/ 765783 h 799464"/>
                  <a:gd name="connsiteX15" fmla="*/ 503094 w 799405"/>
                  <a:gd name="connsiteY15" fmla="*/ 773835 h 799464"/>
                  <a:gd name="connsiteX16" fmla="*/ 503094 w 799405"/>
                  <a:gd name="connsiteY16" fmla="*/ 773835 h 799464"/>
                  <a:gd name="connsiteX17" fmla="*/ 494858 w 799405"/>
                  <a:gd name="connsiteY17" fmla="*/ 787971 h 799464"/>
                  <a:gd name="connsiteX18" fmla="*/ 399776 w 799405"/>
                  <a:gd name="connsiteY18" fmla="*/ 799464 h 799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99405" h="799464">
                    <a:moveTo>
                      <a:pt x="399776" y="799464"/>
                    </a:moveTo>
                    <a:cubicBezTo>
                      <a:pt x="354724" y="799464"/>
                      <a:pt x="309734" y="791782"/>
                      <a:pt x="266342" y="776416"/>
                    </a:cubicBezTo>
                    <a:cubicBezTo>
                      <a:pt x="165728" y="740768"/>
                      <a:pt x="85028" y="668120"/>
                      <a:pt x="39116" y="571747"/>
                    </a:cubicBezTo>
                    <a:cubicBezTo>
                      <a:pt x="-6796" y="475436"/>
                      <a:pt x="-12512" y="366955"/>
                      <a:pt x="23136" y="266342"/>
                    </a:cubicBezTo>
                    <a:cubicBezTo>
                      <a:pt x="58784" y="165728"/>
                      <a:pt x="131432" y="85028"/>
                      <a:pt x="227805" y="39116"/>
                    </a:cubicBezTo>
                    <a:cubicBezTo>
                      <a:pt x="324116" y="-6796"/>
                      <a:pt x="432597" y="-12512"/>
                      <a:pt x="533210" y="23136"/>
                    </a:cubicBezTo>
                    <a:cubicBezTo>
                      <a:pt x="690246" y="78759"/>
                      <a:pt x="796023" y="225899"/>
                      <a:pt x="799403" y="391540"/>
                    </a:cubicBezTo>
                    <a:cubicBezTo>
                      <a:pt x="799526" y="397932"/>
                      <a:pt x="794302" y="403218"/>
                      <a:pt x="787848" y="403156"/>
                    </a:cubicBezTo>
                    <a:lnTo>
                      <a:pt x="787848" y="403156"/>
                    </a:lnTo>
                    <a:cubicBezTo>
                      <a:pt x="781641" y="403095"/>
                      <a:pt x="776662" y="398117"/>
                      <a:pt x="776539" y="391909"/>
                    </a:cubicBezTo>
                    <a:cubicBezTo>
                      <a:pt x="773282" y="235795"/>
                      <a:pt x="673651" y="97136"/>
                      <a:pt x="525589" y="44709"/>
                    </a:cubicBezTo>
                    <a:cubicBezTo>
                      <a:pt x="430753" y="11089"/>
                      <a:pt x="328480" y="16436"/>
                      <a:pt x="237700" y="59767"/>
                    </a:cubicBezTo>
                    <a:cubicBezTo>
                      <a:pt x="146859" y="103098"/>
                      <a:pt x="78329" y="179188"/>
                      <a:pt x="44770" y="274024"/>
                    </a:cubicBezTo>
                    <a:cubicBezTo>
                      <a:pt x="-24559" y="469843"/>
                      <a:pt x="78267" y="685514"/>
                      <a:pt x="274086" y="754904"/>
                    </a:cubicBezTo>
                    <a:cubicBezTo>
                      <a:pt x="343784" y="779612"/>
                      <a:pt x="417969" y="783300"/>
                      <a:pt x="489265" y="765783"/>
                    </a:cubicBezTo>
                    <a:cubicBezTo>
                      <a:pt x="495288" y="764308"/>
                      <a:pt x="501434" y="767811"/>
                      <a:pt x="503094" y="773835"/>
                    </a:cubicBezTo>
                    <a:lnTo>
                      <a:pt x="503094" y="773835"/>
                    </a:lnTo>
                    <a:cubicBezTo>
                      <a:pt x="504815" y="780043"/>
                      <a:pt x="501127" y="786434"/>
                      <a:pt x="494858" y="787971"/>
                    </a:cubicBezTo>
                    <a:cubicBezTo>
                      <a:pt x="463451" y="795592"/>
                      <a:pt x="431613" y="799464"/>
                      <a:pt x="399776" y="799464"/>
                    </a:cubicBezTo>
                    <a:close/>
                  </a:path>
                </a:pathLst>
              </a:custGeom>
              <a:grpFill/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ráfico 2">
              <a:extLst>
                <a:ext uri="{FF2B5EF4-FFF2-40B4-BE49-F238E27FC236}">
                  <a16:creationId xmlns:a16="http://schemas.microsoft.com/office/drawing/2014/main" id="{B81E0812-56A8-4EB3-9F05-062B1F685B0C}"/>
                </a:ext>
              </a:extLst>
            </p:cNvPr>
            <p:cNvGrpSpPr/>
            <p:nvPr/>
          </p:nvGrpSpPr>
          <p:grpSpPr>
            <a:xfrm>
              <a:off x="733425" y="896758"/>
              <a:ext cx="1463335" cy="4039751"/>
              <a:chOff x="733425" y="896758"/>
              <a:chExt cx="1463335" cy="4039751"/>
            </a:xfrm>
            <a:grpFill/>
          </p:grpSpPr>
          <p:sp>
            <p:nvSpPr>
              <p:cNvPr id="13" name="Forma Livre: Forma 12">
                <a:extLst>
                  <a:ext uri="{FF2B5EF4-FFF2-40B4-BE49-F238E27FC236}">
                    <a16:creationId xmlns:a16="http://schemas.microsoft.com/office/drawing/2014/main" id="{33DAC66F-11DC-487E-9BB6-E1720089F2D0}"/>
                  </a:ext>
                </a:extLst>
              </p:cNvPr>
              <p:cNvSpPr/>
              <p:nvPr/>
            </p:nvSpPr>
            <p:spPr>
              <a:xfrm>
                <a:off x="733425" y="896758"/>
                <a:ext cx="6146" cy="6146"/>
              </a:xfrm>
              <a:custGeom>
                <a:avLst/>
                <a:gdLst/>
                <a:ahLst/>
                <a:cxnLst/>
                <a:rect l="l" t="t" r="r" b="b"/>
                <a:pathLst>
                  <a:path w="6146" h="6146"/>
                </a:pathLst>
              </a:custGeom>
              <a:grpFill/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Forma Livre: Forma 13">
                <a:extLst>
                  <a:ext uri="{FF2B5EF4-FFF2-40B4-BE49-F238E27FC236}">
                    <a16:creationId xmlns:a16="http://schemas.microsoft.com/office/drawing/2014/main" id="{CF31EE26-A27A-467E-AD2C-820F3AD4ECD3}"/>
                  </a:ext>
                </a:extLst>
              </p:cNvPr>
              <p:cNvSpPr/>
              <p:nvPr/>
            </p:nvSpPr>
            <p:spPr>
              <a:xfrm>
                <a:off x="733425" y="896758"/>
                <a:ext cx="6146" cy="6146"/>
              </a:xfrm>
              <a:custGeom>
                <a:avLst/>
                <a:gdLst/>
                <a:ahLst/>
                <a:cxnLst/>
                <a:rect l="l" t="t" r="r" b="b"/>
                <a:pathLst>
                  <a:path w="6146" h="6146"/>
                </a:pathLst>
              </a:custGeom>
              <a:grpFill/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Forma Livre: Forma 14">
                <a:extLst>
                  <a:ext uri="{FF2B5EF4-FFF2-40B4-BE49-F238E27FC236}">
                    <a16:creationId xmlns:a16="http://schemas.microsoft.com/office/drawing/2014/main" id="{21E04F2A-7B5A-41DE-98A3-B1F0D914DD6C}"/>
                  </a:ext>
                </a:extLst>
              </p:cNvPr>
              <p:cNvSpPr/>
              <p:nvPr/>
            </p:nvSpPr>
            <p:spPr>
              <a:xfrm>
                <a:off x="1460763" y="4758434"/>
                <a:ext cx="608157" cy="178074"/>
              </a:xfrm>
              <a:custGeom>
                <a:avLst/>
                <a:gdLst>
                  <a:gd name="connsiteX0" fmla="*/ 2033 w 608157"/>
                  <a:gd name="connsiteY0" fmla="*/ 94521 h 178074"/>
                  <a:gd name="connsiteX1" fmla="*/ 20963 w 608157"/>
                  <a:gd name="connsiteY1" fmla="*/ 89604 h 178074"/>
                  <a:gd name="connsiteX2" fmla="*/ 356793 w 608157"/>
                  <a:gd name="connsiteY2" fmla="*/ 136991 h 178074"/>
                  <a:gd name="connsiteX3" fmla="*/ 584018 w 608157"/>
                  <a:gd name="connsiteY3" fmla="*/ 4417 h 178074"/>
                  <a:gd name="connsiteX4" fmla="*/ 603440 w 608157"/>
                  <a:gd name="connsiteY4" fmla="*/ 3495 h 178074"/>
                  <a:gd name="connsiteX5" fmla="*/ 603440 w 608157"/>
                  <a:gd name="connsiteY5" fmla="*/ 3495 h 178074"/>
                  <a:gd name="connsiteX6" fmla="*/ 604362 w 608157"/>
                  <a:gd name="connsiteY6" fmla="*/ 23532 h 178074"/>
                  <a:gd name="connsiteX7" fmla="*/ 515119 w 608157"/>
                  <a:gd name="connsiteY7" fmla="*/ 98638 h 178074"/>
                  <a:gd name="connsiteX8" fmla="*/ 363430 w 608157"/>
                  <a:gd name="connsiteY8" fmla="*/ 164096 h 178074"/>
                  <a:gd name="connsiteX9" fmla="*/ 7257 w 608157"/>
                  <a:gd name="connsiteY9" fmla="*/ 114066 h 178074"/>
                  <a:gd name="connsiteX10" fmla="*/ 2033 w 608157"/>
                  <a:gd name="connsiteY10" fmla="*/ 94521 h 178074"/>
                  <a:gd name="connsiteX11" fmla="*/ 2033 w 608157"/>
                  <a:gd name="connsiteY11" fmla="*/ 94521 h 178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8157" h="178074">
                    <a:moveTo>
                      <a:pt x="2033" y="94521"/>
                    </a:moveTo>
                    <a:cubicBezTo>
                      <a:pt x="5966" y="88067"/>
                      <a:pt x="14387" y="85855"/>
                      <a:pt x="20963" y="89604"/>
                    </a:cubicBezTo>
                    <a:cubicBezTo>
                      <a:pt x="119303" y="145657"/>
                      <a:pt x="238355" y="165755"/>
                      <a:pt x="356793" y="136991"/>
                    </a:cubicBezTo>
                    <a:cubicBezTo>
                      <a:pt x="444561" y="115664"/>
                      <a:pt x="522802" y="69936"/>
                      <a:pt x="584018" y="4417"/>
                    </a:cubicBezTo>
                    <a:cubicBezTo>
                      <a:pt x="589181" y="-1115"/>
                      <a:pt x="597786" y="-1483"/>
                      <a:pt x="603440" y="3495"/>
                    </a:cubicBezTo>
                    <a:lnTo>
                      <a:pt x="603440" y="3495"/>
                    </a:lnTo>
                    <a:cubicBezTo>
                      <a:pt x="609341" y="8719"/>
                      <a:pt x="609771" y="17754"/>
                      <a:pt x="604362" y="23532"/>
                    </a:cubicBezTo>
                    <a:cubicBezTo>
                      <a:pt x="577503" y="52296"/>
                      <a:pt x="547571" y="77434"/>
                      <a:pt x="515119" y="98638"/>
                    </a:cubicBezTo>
                    <a:cubicBezTo>
                      <a:pt x="469084" y="128694"/>
                      <a:pt x="418009" y="150881"/>
                      <a:pt x="363430" y="164096"/>
                    </a:cubicBezTo>
                    <a:cubicBezTo>
                      <a:pt x="241612" y="193721"/>
                      <a:pt x="115676" y="175896"/>
                      <a:pt x="7257" y="114066"/>
                    </a:cubicBezTo>
                    <a:cubicBezTo>
                      <a:pt x="250" y="110193"/>
                      <a:pt x="-2085" y="101343"/>
                      <a:pt x="2033" y="94521"/>
                    </a:cubicBezTo>
                    <a:lnTo>
                      <a:pt x="2033" y="94521"/>
                    </a:lnTo>
                    <a:close/>
                  </a:path>
                </a:pathLst>
              </a:custGeom>
              <a:grpFill/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Forma Livre: Forma 15">
                <a:extLst>
                  <a:ext uri="{FF2B5EF4-FFF2-40B4-BE49-F238E27FC236}">
                    <a16:creationId xmlns:a16="http://schemas.microsoft.com/office/drawing/2014/main" id="{53671819-FD9E-4D9E-857D-17D2124E3ECD}"/>
                  </a:ext>
                </a:extLst>
              </p:cNvPr>
              <p:cNvSpPr/>
              <p:nvPr/>
            </p:nvSpPr>
            <p:spPr>
              <a:xfrm>
                <a:off x="2041268" y="4111441"/>
                <a:ext cx="155492" cy="612681"/>
              </a:xfrm>
              <a:custGeom>
                <a:avLst/>
                <a:gdLst>
                  <a:gd name="connsiteX0" fmla="*/ 54527 w 155492"/>
                  <a:gd name="connsiteY0" fmla="*/ 610107 h 612681"/>
                  <a:gd name="connsiteX1" fmla="*/ 50901 w 155492"/>
                  <a:gd name="connsiteY1" fmla="*/ 590931 h 612681"/>
                  <a:gd name="connsiteX2" fmla="*/ 120784 w 155492"/>
                  <a:gd name="connsiteY2" fmla="*/ 259035 h 612681"/>
                  <a:gd name="connsiteX3" fmla="*/ 3760 w 155492"/>
                  <a:gd name="connsiteY3" fmla="*/ 23451 h 612681"/>
                  <a:gd name="connsiteX4" fmla="*/ 4128 w 155492"/>
                  <a:gd name="connsiteY4" fmla="*/ 4029 h 612681"/>
                  <a:gd name="connsiteX5" fmla="*/ 4128 w 155492"/>
                  <a:gd name="connsiteY5" fmla="*/ 4029 h 612681"/>
                  <a:gd name="connsiteX6" fmla="*/ 24165 w 155492"/>
                  <a:gd name="connsiteY6" fmla="*/ 4459 h 612681"/>
                  <a:gd name="connsiteX7" fmla="*/ 93126 w 155492"/>
                  <a:gd name="connsiteY7" fmla="*/ 98558 h 612681"/>
                  <a:gd name="connsiteX8" fmla="*/ 148257 w 155492"/>
                  <a:gd name="connsiteY8" fmla="*/ 254303 h 612681"/>
                  <a:gd name="connsiteX9" fmla="*/ 74441 w 155492"/>
                  <a:gd name="connsiteY9" fmla="*/ 606358 h 612681"/>
                  <a:gd name="connsiteX10" fmla="*/ 54527 w 155492"/>
                  <a:gd name="connsiteY10" fmla="*/ 610107 h 612681"/>
                  <a:gd name="connsiteX11" fmla="*/ 54527 w 155492"/>
                  <a:gd name="connsiteY11" fmla="*/ 610107 h 612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5492" h="612681">
                    <a:moveTo>
                      <a:pt x="54527" y="610107"/>
                    </a:moveTo>
                    <a:cubicBezTo>
                      <a:pt x="48320" y="605744"/>
                      <a:pt x="46660" y="597200"/>
                      <a:pt x="50901" y="590931"/>
                    </a:cubicBezTo>
                    <a:cubicBezTo>
                      <a:pt x="113408" y="496587"/>
                      <a:pt x="141496" y="379132"/>
                      <a:pt x="120784" y="259035"/>
                    </a:cubicBezTo>
                    <a:cubicBezTo>
                      <a:pt x="105418" y="170038"/>
                      <a:pt x="65037" y="88908"/>
                      <a:pt x="3760" y="23451"/>
                    </a:cubicBezTo>
                    <a:cubicBezTo>
                      <a:pt x="-1403" y="17919"/>
                      <a:pt x="-1219" y="9315"/>
                      <a:pt x="4128" y="4029"/>
                    </a:cubicBezTo>
                    <a:lnTo>
                      <a:pt x="4128" y="4029"/>
                    </a:lnTo>
                    <a:cubicBezTo>
                      <a:pt x="9721" y="-1503"/>
                      <a:pt x="18818" y="-1318"/>
                      <a:pt x="24165" y="4459"/>
                    </a:cubicBezTo>
                    <a:cubicBezTo>
                      <a:pt x="51024" y="33162"/>
                      <a:pt x="74134" y="64754"/>
                      <a:pt x="93126" y="98558"/>
                    </a:cubicBezTo>
                    <a:cubicBezTo>
                      <a:pt x="120046" y="146498"/>
                      <a:pt x="138731" y="198987"/>
                      <a:pt x="148257" y="254303"/>
                    </a:cubicBezTo>
                    <a:cubicBezTo>
                      <a:pt x="169585" y="377842"/>
                      <a:pt x="143402" y="502303"/>
                      <a:pt x="74441" y="606358"/>
                    </a:cubicBezTo>
                    <a:cubicBezTo>
                      <a:pt x="70016" y="612935"/>
                      <a:pt x="61042" y="614717"/>
                      <a:pt x="54527" y="610107"/>
                    </a:cubicBezTo>
                    <a:lnTo>
                      <a:pt x="54527" y="610107"/>
                    </a:lnTo>
                    <a:close/>
                  </a:path>
                </a:pathLst>
              </a:custGeom>
              <a:grpFill/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Forma Livre: Forma 16">
                <a:extLst>
                  <a:ext uri="{FF2B5EF4-FFF2-40B4-BE49-F238E27FC236}">
                    <a16:creationId xmlns:a16="http://schemas.microsoft.com/office/drawing/2014/main" id="{A05445CB-B2BE-45C7-AC1D-88E4A26DB99E}"/>
                  </a:ext>
                </a:extLst>
              </p:cNvPr>
              <p:cNvSpPr/>
              <p:nvPr/>
            </p:nvSpPr>
            <p:spPr>
              <a:xfrm>
                <a:off x="1307024" y="3960853"/>
                <a:ext cx="589851" cy="230220"/>
              </a:xfrm>
              <a:custGeom>
                <a:avLst/>
                <a:gdLst>
                  <a:gd name="connsiteX0" fmla="*/ 588712 w 589851"/>
                  <a:gd name="connsiteY0" fmla="*/ 52958 h 230220"/>
                  <a:gd name="connsiteX1" fmla="*/ 570703 w 589851"/>
                  <a:gd name="connsiteY1" fmla="*/ 60518 h 230220"/>
                  <a:gd name="connsiteX2" fmla="*/ 231555 w 589851"/>
                  <a:gd name="connsiteY2" fmla="*/ 60948 h 230220"/>
                  <a:gd name="connsiteX3" fmla="*/ 25349 w 589851"/>
                  <a:gd name="connsiteY3" fmla="*/ 224253 h 230220"/>
                  <a:gd name="connsiteX4" fmla="*/ 6296 w 589851"/>
                  <a:gd name="connsiteY4" fmla="*/ 227941 h 230220"/>
                  <a:gd name="connsiteX5" fmla="*/ 6296 w 589851"/>
                  <a:gd name="connsiteY5" fmla="*/ 227941 h 230220"/>
                  <a:gd name="connsiteX6" fmla="*/ 2547 w 589851"/>
                  <a:gd name="connsiteY6" fmla="*/ 208211 h 230220"/>
                  <a:gd name="connsiteX7" fmla="*/ 80296 w 589851"/>
                  <a:gd name="connsiteY7" fmla="*/ 121243 h 230220"/>
                  <a:gd name="connsiteX8" fmla="*/ 221229 w 589851"/>
                  <a:gd name="connsiteY8" fmla="*/ 35011 h 230220"/>
                  <a:gd name="connsiteX9" fmla="*/ 580906 w 589851"/>
                  <a:gd name="connsiteY9" fmla="*/ 34274 h 230220"/>
                  <a:gd name="connsiteX10" fmla="*/ 588712 w 589851"/>
                  <a:gd name="connsiteY10" fmla="*/ 52958 h 230220"/>
                  <a:gd name="connsiteX11" fmla="*/ 588712 w 589851"/>
                  <a:gd name="connsiteY11" fmla="*/ 52958 h 230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89851" h="230220">
                    <a:moveTo>
                      <a:pt x="588712" y="52958"/>
                    </a:moveTo>
                    <a:cubicBezTo>
                      <a:pt x="585700" y="59903"/>
                      <a:pt x="577710" y="63284"/>
                      <a:pt x="570703" y="60518"/>
                    </a:cubicBezTo>
                    <a:cubicBezTo>
                      <a:pt x="465418" y="18908"/>
                      <a:pt x="344707" y="15774"/>
                      <a:pt x="231555" y="60948"/>
                    </a:cubicBezTo>
                    <a:cubicBezTo>
                      <a:pt x="147720" y="94445"/>
                      <a:pt x="76670" y="150744"/>
                      <a:pt x="25349" y="224253"/>
                    </a:cubicBezTo>
                    <a:cubicBezTo>
                      <a:pt x="21047" y="230461"/>
                      <a:pt x="12565" y="232059"/>
                      <a:pt x="6296" y="227941"/>
                    </a:cubicBezTo>
                    <a:lnTo>
                      <a:pt x="6296" y="227941"/>
                    </a:lnTo>
                    <a:cubicBezTo>
                      <a:pt x="-281" y="223639"/>
                      <a:pt x="-2001" y="214726"/>
                      <a:pt x="2547" y="208211"/>
                    </a:cubicBezTo>
                    <a:cubicBezTo>
                      <a:pt x="25042" y="175944"/>
                      <a:pt x="51163" y="146811"/>
                      <a:pt x="80296" y="121243"/>
                    </a:cubicBezTo>
                    <a:cubicBezTo>
                      <a:pt x="121599" y="84980"/>
                      <a:pt x="169109" y="55847"/>
                      <a:pt x="221229" y="35011"/>
                    </a:cubicBezTo>
                    <a:cubicBezTo>
                      <a:pt x="337639" y="-11454"/>
                      <a:pt x="464804" y="-11639"/>
                      <a:pt x="580906" y="34274"/>
                    </a:cubicBezTo>
                    <a:cubicBezTo>
                      <a:pt x="588281" y="37224"/>
                      <a:pt x="591846" y="45644"/>
                      <a:pt x="588712" y="52958"/>
                    </a:cubicBezTo>
                    <a:lnTo>
                      <a:pt x="588712" y="52958"/>
                    </a:lnTo>
                    <a:close/>
                  </a:path>
                </a:pathLst>
              </a:custGeom>
              <a:grpFill/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Forma Livre: Forma 17">
                <a:extLst>
                  <a:ext uri="{FF2B5EF4-FFF2-40B4-BE49-F238E27FC236}">
                    <a16:creationId xmlns:a16="http://schemas.microsoft.com/office/drawing/2014/main" id="{0BC25780-1FA5-49EE-988A-F82003BA7960}"/>
                  </a:ext>
                </a:extLst>
              </p:cNvPr>
              <p:cNvSpPr/>
              <p:nvPr/>
            </p:nvSpPr>
            <p:spPr>
              <a:xfrm>
                <a:off x="1221291" y="4231691"/>
                <a:ext cx="204687" cy="599984"/>
              </a:xfrm>
              <a:custGeom>
                <a:avLst/>
                <a:gdLst>
                  <a:gd name="connsiteX0" fmla="*/ 66338 w 204687"/>
                  <a:gd name="connsiteY0" fmla="*/ 1540 h 599984"/>
                  <a:gd name="connsiteX1" fmla="*/ 72668 w 204687"/>
                  <a:gd name="connsiteY1" fmla="*/ 20040 h 599984"/>
                  <a:gd name="connsiteX2" fmla="*/ 50357 w 204687"/>
                  <a:gd name="connsiteY2" fmla="*/ 358451 h 599984"/>
                  <a:gd name="connsiteX3" fmla="*/ 199465 w 204687"/>
                  <a:gd name="connsiteY3" fmla="*/ 575167 h 599984"/>
                  <a:gd name="connsiteX4" fmla="*/ 201862 w 204687"/>
                  <a:gd name="connsiteY4" fmla="*/ 594466 h 599984"/>
                  <a:gd name="connsiteX5" fmla="*/ 201862 w 204687"/>
                  <a:gd name="connsiteY5" fmla="*/ 594466 h 599984"/>
                  <a:gd name="connsiteX6" fmla="*/ 181948 w 204687"/>
                  <a:gd name="connsiteY6" fmla="*/ 596863 h 599984"/>
                  <a:gd name="connsiteX7" fmla="*/ 100449 w 204687"/>
                  <a:gd name="connsiteY7" fmla="*/ 513459 h 599984"/>
                  <a:gd name="connsiteX8" fmla="*/ 23867 w 204687"/>
                  <a:gd name="connsiteY8" fmla="*/ 367056 h 599984"/>
                  <a:gd name="connsiteX9" fmla="*/ 47284 w 204687"/>
                  <a:gd name="connsiteY9" fmla="*/ 8116 h 599984"/>
                  <a:gd name="connsiteX10" fmla="*/ 66338 w 204687"/>
                  <a:gd name="connsiteY10" fmla="*/ 1540 h 599984"/>
                  <a:gd name="connsiteX11" fmla="*/ 66338 w 204687"/>
                  <a:gd name="connsiteY11" fmla="*/ 1540 h 599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4687" h="599984">
                    <a:moveTo>
                      <a:pt x="66338" y="1540"/>
                    </a:moveTo>
                    <a:cubicBezTo>
                      <a:pt x="73098" y="4982"/>
                      <a:pt x="75926" y="13156"/>
                      <a:pt x="72668" y="20040"/>
                    </a:cubicBezTo>
                    <a:cubicBezTo>
                      <a:pt x="24113" y="122313"/>
                      <a:pt x="12866" y="242472"/>
                      <a:pt x="50357" y="358451"/>
                    </a:cubicBezTo>
                    <a:cubicBezTo>
                      <a:pt x="78138" y="444375"/>
                      <a:pt x="129521" y="519052"/>
                      <a:pt x="199465" y="575167"/>
                    </a:cubicBezTo>
                    <a:cubicBezTo>
                      <a:pt x="205365" y="579899"/>
                      <a:pt x="206410" y="588443"/>
                      <a:pt x="201862" y="594466"/>
                    </a:cubicBezTo>
                    <a:lnTo>
                      <a:pt x="201862" y="594466"/>
                    </a:lnTo>
                    <a:cubicBezTo>
                      <a:pt x="197129" y="600735"/>
                      <a:pt x="188094" y="601841"/>
                      <a:pt x="181948" y="596863"/>
                    </a:cubicBezTo>
                    <a:cubicBezTo>
                      <a:pt x="151278" y="572217"/>
                      <a:pt x="123989" y="544251"/>
                      <a:pt x="100449" y="513459"/>
                    </a:cubicBezTo>
                    <a:cubicBezTo>
                      <a:pt x="67014" y="469759"/>
                      <a:pt x="41138" y="420466"/>
                      <a:pt x="23867" y="367056"/>
                    </a:cubicBezTo>
                    <a:cubicBezTo>
                      <a:pt x="-14670" y="247757"/>
                      <a:pt x="-6311" y="120900"/>
                      <a:pt x="47284" y="8116"/>
                    </a:cubicBezTo>
                    <a:cubicBezTo>
                      <a:pt x="50603" y="926"/>
                      <a:pt x="59269" y="-2086"/>
                      <a:pt x="66338" y="1540"/>
                    </a:cubicBezTo>
                    <a:lnTo>
                      <a:pt x="66338" y="1540"/>
                    </a:lnTo>
                    <a:close/>
                  </a:path>
                </a:pathLst>
              </a:custGeom>
              <a:grpFill/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orma Livre: Forma 18">
                <a:extLst>
                  <a:ext uri="{FF2B5EF4-FFF2-40B4-BE49-F238E27FC236}">
                    <a16:creationId xmlns:a16="http://schemas.microsoft.com/office/drawing/2014/main" id="{8D3E153F-D970-4020-A2BF-88EF575E7E55}"/>
                  </a:ext>
                </a:extLst>
              </p:cNvPr>
              <p:cNvSpPr/>
              <p:nvPr/>
            </p:nvSpPr>
            <p:spPr>
              <a:xfrm>
                <a:off x="1309238" y="4049003"/>
                <a:ext cx="799405" cy="799464"/>
              </a:xfrm>
              <a:custGeom>
                <a:avLst/>
                <a:gdLst>
                  <a:gd name="connsiteX0" fmla="*/ 399776 w 799405"/>
                  <a:gd name="connsiteY0" fmla="*/ 799465 h 799464"/>
                  <a:gd name="connsiteX1" fmla="*/ 266342 w 799405"/>
                  <a:gd name="connsiteY1" fmla="*/ 776416 h 799464"/>
                  <a:gd name="connsiteX2" fmla="*/ 39116 w 799405"/>
                  <a:gd name="connsiteY2" fmla="*/ 571747 h 799464"/>
                  <a:gd name="connsiteX3" fmla="*/ 23136 w 799405"/>
                  <a:gd name="connsiteY3" fmla="*/ 266342 h 799464"/>
                  <a:gd name="connsiteX4" fmla="*/ 227805 w 799405"/>
                  <a:gd name="connsiteY4" fmla="*/ 39116 h 799464"/>
                  <a:gd name="connsiteX5" fmla="*/ 533210 w 799405"/>
                  <a:gd name="connsiteY5" fmla="*/ 23136 h 799464"/>
                  <a:gd name="connsiteX6" fmla="*/ 799403 w 799405"/>
                  <a:gd name="connsiteY6" fmla="*/ 391540 h 799464"/>
                  <a:gd name="connsiteX7" fmla="*/ 787848 w 799405"/>
                  <a:gd name="connsiteY7" fmla="*/ 403156 h 799464"/>
                  <a:gd name="connsiteX8" fmla="*/ 787848 w 799405"/>
                  <a:gd name="connsiteY8" fmla="*/ 403156 h 799464"/>
                  <a:gd name="connsiteX9" fmla="*/ 776539 w 799405"/>
                  <a:gd name="connsiteY9" fmla="*/ 391909 h 799464"/>
                  <a:gd name="connsiteX10" fmla="*/ 525589 w 799405"/>
                  <a:gd name="connsiteY10" fmla="*/ 44709 h 799464"/>
                  <a:gd name="connsiteX11" fmla="*/ 237700 w 799405"/>
                  <a:gd name="connsiteY11" fmla="*/ 59767 h 799464"/>
                  <a:gd name="connsiteX12" fmla="*/ 44770 w 799405"/>
                  <a:gd name="connsiteY12" fmla="*/ 274025 h 799464"/>
                  <a:gd name="connsiteX13" fmla="*/ 274086 w 799405"/>
                  <a:gd name="connsiteY13" fmla="*/ 754905 h 799464"/>
                  <a:gd name="connsiteX14" fmla="*/ 489265 w 799405"/>
                  <a:gd name="connsiteY14" fmla="*/ 765783 h 799464"/>
                  <a:gd name="connsiteX15" fmla="*/ 503094 w 799405"/>
                  <a:gd name="connsiteY15" fmla="*/ 773835 h 799464"/>
                  <a:gd name="connsiteX16" fmla="*/ 503094 w 799405"/>
                  <a:gd name="connsiteY16" fmla="*/ 773835 h 799464"/>
                  <a:gd name="connsiteX17" fmla="*/ 494858 w 799405"/>
                  <a:gd name="connsiteY17" fmla="*/ 787971 h 799464"/>
                  <a:gd name="connsiteX18" fmla="*/ 399776 w 799405"/>
                  <a:gd name="connsiteY18" fmla="*/ 799465 h 799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99405" h="799464">
                    <a:moveTo>
                      <a:pt x="399776" y="799465"/>
                    </a:moveTo>
                    <a:cubicBezTo>
                      <a:pt x="354724" y="799465"/>
                      <a:pt x="309734" y="791782"/>
                      <a:pt x="266342" y="776416"/>
                    </a:cubicBezTo>
                    <a:cubicBezTo>
                      <a:pt x="165728" y="740768"/>
                      <a:pt x="85028" y="668120"/>
                      <a:pt x="39116" y="571747"/>
                    </a:cubicBezTo>
                    <a:cubicBezTo>
                      <a:pt x="-6796" y="475436"/>
                      <a:pt x="-12512" y="366955"/>
                      <a:pt x="23136" y="266342"/>
                    </a:cubicBezTo>
                    <a:cubicBezTo>
                      <a:pt x="58784" y="165728"/>
                      <a:pt x="131432" y="85028"/>
                      <a:pt x="227805" y="39116"/>
                    </a:cubicBezTo>
                    <a:cubicBezTo>
                      <a:pt x="324116" y="-6796"/>
                      <a:pt x="432597" y="-12512"/>
                      <a:pt x="533210" y="23136"/>
                    </a:cubicBezTo>
                    <a:cubicBezTo>
                      <a:pt x="690246" y="78759"/>
                      <a:pt x="796023" y="225900"/>
                      <a:pt x="799403" y="391540"/>
                    </a:cubicBezTo>
                    <a:cubicBezTo>
                      <a:pt x="799526" y="397932"/>
                      <a:pt x="794302" y="403218"/>
                      <a:pt x="787848" y="403156"/>
                    </a:cubicBezTo>
                    <a:lnTo>
                      <a:pt x="787848" y="403156"/>
                    </a:lnTo>
                    <a:cubicBezTo>
                      <a:pt x="781641" y="403095"/>
                      <a:pt x="776662" y="398117"/>
                      <a:pt x="776539" y="391909"/>
                    </a:cubicBezTo>
                    <a:cubicBezTo>
                      <a:pt x="773282" y="235795"/>
                      <a:pt x="673651" y="97136"/>
                      <a:pt x="525589" y="44709"/>
                    </a:cubicBezTo>
                    <a:cubicBezTo>
                      <a:pt x="430753" y="11089"/>
                      <a:pt x="328480" y="16436"/>
                      <a:pt x="237700" y="59767"/>
                    </a:cubicBezTo>
                    <a:cubicBezTo>
                      <a:pt x="146859" y="103098"/>
                      <a:pt x="78329" y="179188"/>
                      <a:pt x="44770" y="274025"/>
                    </a:cubicBezTo>
                    <a:cubicBezTo>
                      <a:pt x="-24559" y="469843"/>
                      <a:pt x="78267" y="685513"/>
                      <a:pt x="274086" y="754905"/>
                    </a:cubicBezTo>
                    <a:cubicBezTo>
                      <a:pt x="343784" y="779612"/>
                      <a:pt x="417969" y="783300"/>
                      <a:pt x="489265" y="765783"/>
                    </a:cubicBezTo>
                    <a:cubicBezTo>
                      <a:pt x="495288" y="764308"/>
                      <a:pt x="501434" y="767811"/>
                      <a:pt x="503094" y="773835"/>
                    </a:cubicBezTo>
                    <a:lnTo>
                      <a:pt x="503094" y="773835"/>
                    </a:lnTo>
                    <a:cubicBezTo>
                      <a:pt x="504815" y="780042"/>
                      <a:pt x="501127" y="786435"/>
                      <a:pt x="494858" y="787971"/>
                    </a:cubicBezTo>
                    <a:cubicBezTo>
                      <a:pt x="463451" y="795592"/>
                      <a:pt x="431613" y="799465"/>
                      <a:pt x="399776" y="799465"/>
                    </a:cubicBezTo>
                    <a:close/>
                  </a:path>
                </a:pathLst>
              </a:custGeom>
              <a:grpFill/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áfico 2">
              <a:extLst>
                <a:ext uri="{FF2B5EF4-FFF2-40B4-BE49-F238E27FC236}">
                  <a16:creationId xmlns:a16="http://schemas.microsoft.com/office/drawing/2014/main" id="{B81E0812-56A8-4EB3-9F05-062B1F685B0C}"/>
                </a:ext>
              </a:extLst>
            </p:cNvPr>
            <p:cNvGrpSpPr/>
            <p:nvPr/>
          </p:nvGrpSpPr>
          <p:grpSpPr>
            <a:xfrm>
              <a:off x="733425" y="896758"/>
              <a:ext cx="2438801" cy="1997854"/>
              <a:chOff x="733425" y="896758"/>
              <a:chExt cx="2438801" cy="1997854"/>
            </a:xfrm>
            <a:grpFill/>
          </p:grpSpPr>
          <p:sp>
            <p:nvSpPr>
              <p:cNvPr id="21" name="Forma Livre: Forma 20">
                <a:extLst>
                  <a:ext uri="{FF2B5EF4-FFF2-40B4-BE49-F238E27FC236}">
                    <a16:creationId xmlns:a16="http://schemas.microsoft.com/office/drawing/2014/main" id="{F6BDA22A-1800-4E92-B838-C209414610BA}"/>
                  </a:ext>
                </a:extLst>
              </p:cNvPr>
              <p:cNvSpPr/>
              <p:nvPr/>
            </p:nvSpPr>
            <p:spPr>
              <a:xfrm>
                <a:off x="733425" y="896758"/>
                <a:ext cx="6146" cy="6146"/>
              </a:xfrm>
              <a:custGeom>
                <a:avLst/>
                <a:gdLst/>
                <a:ahLst/>
                <a:cxnLst/>
                <a:rect l="l" t="t" r="r" b="b"/>
                <a:pathLst>
                  <a:path w="6146" h="6146"/>
                </a:pathLst>
              </a:custGeom>
              <a:grpFill/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id="{4869F5AA-270A-4C0C-BD4C-40F61F2E29D8}"/>
                  </a:ext>
                </a:extLst>
              </p:cNvPr>
              <p:cNvSpPr/>
              <p:nvPr/>
            </p:nvSpPr>
            <p:spPr>
              <a:xfrm>
                <a:off x="733425" y="896758"/>
                <a:ext cx="6146" cy="6146"/>
              </a:xfrm>
              <a:custGeom>
                <a:avLst/>
                <a:gdLst/>
                <a:ahLst/>
                <a:cxnLst/>
                <a:rect l="l" t="t" r="r" b="b"/>
                <a:pathLst>
                  <a:path w="6146" h="6146"/>
                </a:pathLst>
              </a:custGeom>
              <a:grpFill/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Forma Livre: Forma 22">
                <a:extLst>
                  <a:ext uri="{FF2B5EF4-FFF2-40B4-BE49-F238E27FC236}">
                    <a16:creationId xmlns:a16="http://schemas.microsoft.com/office/drawing/2014/main" id="{39D0203D-2D5C-409C-8185-841E127D0560}"/>
                  </a:ext>
                </a:extLst>
              </p:cNvPr>
              <p:cNvSpPr/>
              <p:nvPr/>
            </p:nvSpPr>
            <p:spPr>
              <a:xfrm>
                <a:off x="2436291" y="2716538"/>
                <a:ext cx="608157" cy="178074"/>
              </a:xfrm>
              <a:custGeom>
                <a:avLst/>
                <a:gdLst>
                  <a:gd name="connsiteX0" fmla="*/ 2033 w 608157"/>
                  <a:gd name="connsiteY0" fmla="*/ 94521 h 178074"/>
                  <a:gd name="connsiteX1" fmla="*/ 20963 w 608157"/>
                  <a:gd name="connsiteY1" fmla="*/ 89604 h 178074"/>
                  <a:gd name="connsiteX2" fmla="*/ 356792 w 608157"/>
                  <a:gd name="connsiteY2" fmla="*/ 136991 h 178074"/>
                  <a:gd name="connsiteX3" fmla="*/ 584018 w 608157"/>
                  <a:gd name="connsiteY3" fmla="*/ 4417 h 178074"/>
                  <a:gd name="connsiteX4" fmla="*/ 603440 w 608157"/>
                  <a:gd name="connsiteY4" fmla="*/ 3495 h 178074"/>
                  <a:gd name="connsiteX5" fmla="*/ 603440 w 608157"/>
                  <a:gd name="connsiteY5" fmla="*/ 3495 h 178074"/>
                  <a:gd name="connsiteX6" fmla="*/ 604362 w 608157"/>
                  <a:gd name="connsiteY6" fmla="*/ 23532 h 178074"/>
                  <a:gd name="connsiteX7" fmla="*/ 515119 w 608157"/>
                  <a:gd name="connsiteY7" fmla="*/ 98639 h 178074"/>
                  <a:gd name="connsiteX8" fmla="*/ 363430 w 608157"/>
                  <a:gd name="connsiteY8" fmla="*/ 164096 h 178074"/>
                  <a:gd name="connsiteX9" fmla="*/ 7257 w 608157"/>
                  <a:gd name="connsiteY9" fmla="*/ 114066 h 178074"/>
                  <a:gd name="connsiteX10" fmla="*/ 2033 w 608157"/>
                  <a:gd name="connsiteY10" fmla="*/ 94521 h 178074"/>
                  <a:gd name="connsiteX11" fmla="*/ 2033 w 608157"/>
                  <a:gd name="connsiteY11" fmla="*/ 94521 h 178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8157" h="178074">
                    <a:moveTo>
                      <a:pt x="2033" y="94521"/>
                    </a:moveTo>
                    <a:cubicBezTo>
                      <a:pt x="5966" y="88067"/>
                      <a:pt x="14387" y="85854"/>
                      <a:pt x="20963" y="89604"/>
                    </a:cubicBezTo>
                    <a:cubicBezTo>
                      <a:pt x="119303" y="145657"/>
                      <a:pt x="238355" y="165755"/>
                      <a:pt x="356792" y="136991"/>
                    </a:cubicBezTo>
                    <a:cubicBezTo>
                      <a:pt x="444561" y="115664"/>
                      <a:pt x="522802" y="69936"/>
                      <a:pt x="584018" y="4417"/>
                    </a:cubicBezTo>
                    <a:cubicBezTo>
                      <a:pt x="589181" y="-1115"/>
                      <a:pt x="597786" y="-1483"/>
                      <a:pt x="603440" y="3495"/>
                    </a:cubicBezTo>
                    <a:lnTo>
                      <a:pt x="603440" y="3495"/>
                    </a:lnTo>
                    <a:cubicBezTo>
                      <a:pt x="609341" y="8719"/>
                      <a:pt x="609771" y="17754"/>
                      <a:pt x="604362" y="23532"/>
                    </a:cubicBezTo>
                    <a:cubicBezTo>
                      <a:pt x="577503" y="52296"/>
                      <a:pt x="547571" y="77434"/>
                      <a:pt x="515119" y="98639"/>
                    </a:cubicBezTo>
                    <a:cubicBezTo>
                      <a:pt x="469084" y="128694"/>
                      <a:pt x="418009" y="150882"/>
                      <a:pt x="363430" y="164096"/>
                    </a:cubicBezTo>
                    <a:cubicBezTo>
                      <a:pt x="241612" y="193721"/>
                      <a:pt x="115676" y="175897"/>
                      <a:pt x="7257" y="114066"/>
                    </a:cubicBezTo>
                    <a:cubicBezTo>
                      <a:pt x="250" y="110132"/>
                      <a:pt x="-2085" y="101343"/>
                      <a:pt x="2033" y="94521"/>
                    </a:cubicBezTo>
                    <a:lnTo>
                      <a:pt x="2033" y="94521"/>
                    </a:lnTo>
                    <a:close/>
                  </a:path>
                </a:pathLst>
              </a:custGeom>
              <a:grpFill/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Forma Livre: Forma 23">
                <a:extLst>
                  <a:ext uri="{FF2B5EF4-FFF2-40B4-BE49-F238E27FC236}">
                    <a16:creationId xmlns:a16="http://schemas.microsoft.com/office/drawing/2014/main" id="{56480C32-1E71-4F0A-BC91-2C0C45E54DFB}"/>
                  </a:ext>
                </a:extLst>
              </p:cNvPr>
              <p:cNvSpPr/>
              <p:nvPr/>
            </p:nvSpPr>
            <p:spPr>
              <a:xfrm>
                <a:off x="3016734" y="2069545"/>
                <a:ext cx="155492" cy="612681"/>
              </a:xfrm>
              <a:custGeom>
                <a:avLst/>
                <a:gdLst>
                  <a:gd name="connsiteX0" fmla="*/ 54589 w 155492"/>
                  <a:gd name="connsiteY0" fmla="*/ 610107 h 612681"/>
                  <a:gd name="connsiteX1" fmla="*/ 50963 w 155492"/>
                  <a:gd name="connsiteY1" fmla="*/ 590931 h 612681"/>
                  <a:gd name="connsiteX2" fmla="*/ 120784 w 155492"/>
                  <a:gd name="connsiteY2" fmla="*/ 259035 h 612681"/>
                  <a:gd name="connsiteX3" fmla="*/ 3760 w 155492"/>
                  <a:gd name="connsiteY3" fmla="*/ 23451 h 612681"/>
                  <a:gd name="connsiteX4" fmla="*/ 4129 w 155492"/>
                  <a:gd name="connsiteY4" fmla="*/ 4029 h 612681"/>
                  <a:gd name="connsiteX5" fmla="*/ 4129 w 155492"/>
                  <a:gd name="connsiteY5" fmla="*/ 4029 h 612681"/>
                  <a:gd name="connsiteX6" fmla="*/ 24165 w 155492"/>
                  <a:gd name="connsiteY6" fmla="*/ 4459 h 612681"/>
                  <a:gd name="connsiteX7" fmla="*/ 93126 w 155492"/>
                  <a:gd name="connsiteY7" fmla="*/ 98558 h 612681"/>
                  <a:gd name="connsiteX8" fmla="*/ 148257 w 155492"/>
                  <a:gd name="connsiteY8" fmla="*/ 254303 h 612681"/>
                  <a:gd name="connsiteX9" fmla="*/ 74441 w 155492"/>
                  <a:gd name="connsiteY9" fmla="*/ 606358 h 612681"/>
                  <a:gd name="connsiteX10" fmla="*/ 54589 w 155492"/>
                  <a:gd name="connsiteY10" fmla="*/ 610107 h 612681"/>
                  <a:gd name="connsiteX11" fmla="*/ 54589 w 155492"/>
                  <a:gd name="connsiteY11" fmla="*/ 610107 h 612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5492" h="612681">
                    <a:moveTo>
                      <a:pt x="54589" y="610107"/>
                    </a:moveTo>
                    <a:cubicBezTo>
                      <a:pt x="48381" y="605744"/>
                      <a:pt x="46722" y="597200"/>
                      <a:pt x="50963" y="590931"/>
                    </a:cubicBezTo>
                    <a:cubicBezTo>
                      <a:pt x="113470" y="496587"/>
                      <a:pt x="141558" y="379133"/>
                      <a:pt x="120784" y="259035"/>
                    </a:cubicBezTo>
                    <a:cubicBezTo>
                      <a:pt x="105418" y="170038"/>
                      <a:pt x="65037" y="88908"/>
                      <a:pt x="3760" y="23451"/>
                    </a:cubicBezTo>
                    <a:cubicBezTo>
                      <a:pt x="-1403" y="17919"/>
                      <a:pt x="-1219" y="9315"/>
                      <a:pt x="4129" y="4029"/>
                    </a:cubicBezTo>
                    <a:lnTo>
                      <a:pt x="4129" y="4029"/>
                    </a:lnTo>
                    <a:cubicBezTo>
                      <a:pt x="9721" y="-1503"/>
                      <a:pt x="18818" y="-1318"/>
                      <a:pt x="24165" y="4459"/>
                    </a:cubicBezTo>
                    <a:cubicBezTo>
                      <a:pt x="51024" y="33162"/>
                      <a:pt x="74134" y="64754"/>
                      <a:pt x="93126" y="98558"/>
                    </a:cubicBezTo>
                    <a:cubicBezTo>
                      <a:pt x="120046" y="146498"/>
                      <a:pt x="138731" y="198987"/>
                      <a:pt x="148257" y="254303"/>
                    </a:cubicBezTo>
                    <a:cubicBezTo>
                      <a:pt x="169585" y="377842"/>
                      <a:pt x="143402" y="502303"/>
                      <a:pt x="74441" y="606358"/>
                    </a:cubicBezTo>
                    <a:cubicBezTo>
                      <a:pt x="70077" y="612935"/>
                      <a:pt x="61104" y="614717"/>
                      <a:pt x="54589" y="610107"/>
                    </a:cubicBezTo>
                    <a:lnTo>
                      <a:pt x="54589" y="610107"/>
                    </a:lnTo>
                    <a:close/>
                  </a:path>
                </a:pathLst>
              </a:custGeom>
              <a:grpFill/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Forma Livre: Forma 24">
                <a:extLst>
                  <a:ext uri="{FF2B5EF4-FFF2-40B4-BE49-F238E27FC236}">
                    <a16:creationId xmlns:a16="http://schemas.microsoft.com/office/drawing/2014/main" id="{8D9A5C80-5498-4DEA-B4D5-8F3103788474}"/>
                  </a:ext>
                </a:extLst>
              </p:cNvPr>
              <p:cNvSpPr/>
              <p:nvPr/>
            </p:nvSpPr>
            <p:spPr>
              <a:xfrm>
                <a:off x="2282552" y="1918957"/>
                <a:ext cx="589851" cy="230220"/>
              </a:xfrm>
              <a:custGeom>
                <a:avLst/>
                <a:gdLst>
                  <a:gd name="connsiteX0" fmla="*/ 588711 w 589851"/>
                  <a:gd name="connsiteY0" fmla="*/ 52958 h 230220"/>
                  <a:gd name="connsiteX1" fmla="*/ 570703 w 589851"/>
                  <a:gd name="connsiteY1" fmla="*/ 60518 h 230220"/>
                  <a:gd name="connsiteX2" fmla="*/ 231555 w 589851"/>
                  <a:gd name="connsiteY2" fmla="*/ 60948 h 230220"/>
                  <a:gd name="connsiteX3" fmla="*/ 25349 w 589851"/>
                  <a:gd name="connsiteY3" fmla="*/ 224253 h 230220"/>
                  <a:gd name="connsiteX4" fmla="*/ 6296 w 589851"/>
                  <a:gd name="connsiteY4" fmla="*/ 227941 h 230220"/>
                  <a:gd name="connsiteX5" fmla="*/ 6296 w 589851"/>
                  <a:gd name="connsiteY5" fmla="*/ 227941 h 230220"/>
                  <a:gd name="connsiteX6" fmla="*/ 2547 w 589851"/>
                  <a:gd name="connsiteY6" fmla="*/ 208212 h 230220"/>
                  <a:gd name="connsiteX7" fmla="*/ 80296 w 589851"/>
                  <a:gd name="connsiteY7" fmla="*/ 121243 h 230220"/>
                  <a:gd name="connsiteX8" fmla="*/ 221229 w 589851"/>
                  <a:gd name="connsiteY8" fmla="*/ 35011 h 230220"/>
                  <a:gd name="connsiteX9" fmla="*/ 580906 w 589851"/>
                  <a:gd name="connsiteY9" fmla="*/ 34274 h 230220"/>
                  <a:gd name="connsiteX10" fmla="*/ 588711 w 589851"/>
                  <a:gd name="connsiteY10" fmla="*/ 52958 h 230220"/>
                  <a:gd name="connsiteX11" fmla="*/ 588711 w 589851"/>
                  <a:gd name="connsiteY11" fmla="*/ 52958 h 230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89851" h="230220">
                    <a:moveTo>
                      <a:pt x="588711" y="52958"/>
                    </a:moveTo>
                    <a:cubicBezTo>
                      <a:pt x="585700" y="59903"/>
                      <a:pt x="577710" y="63284"/>
                      <a:pt x="570703" y="60518"/>
                    </a:cubicBezTo>
                    <a:cubicBezTo>
                      <a:pt x="465418" y="18908"/>
                      <a:pt x="344707" y="15774"/>
                      <a:pt x="231555" y="60948"/>
                    </a:cubicBezTo>
                    <a:cubicBezTo>
                      <a:pt x="147720" y="94445"/>
                      <a:pt x="76670" y="150745"/>
                      <a:pt x="25349" y="224253"/>
                    </a:cubicBezTo>
                    <a:cubicBezTo>
                      <a:pt x="21047" y="230461"/>
                      <a:pt x="12565" y="232059"/>
                      <a:pt x="6296" y="227941"/>
                    </a:cubicBezTo>
                    <a:lnTo>
                      <a:pt x="6296" y="227941"/>
                    </a:lnTo>
                    <a:cubicBezTo>
                      <a:pt x="-281" y="223639"/>
                      <a:pt x="-2001" y="214727"/>
                      <a:pt x="2547" y="208212"/>
                    </a:cubicBezTo>
                    <a:cubicBezTo>
                      <a:pt x="25042" y="175944"/>
                      <a:pt x="51163" y="146811"/>
                      <a:pt x="80296" y="121243"/>
                    </a:cubicBezTo>
                    <a:cubicBezTo>
                      <a:pt x="121599" y="84980"/>
                      <a:pt x="169109" y="55847"/>
                      <a:pt x="221229" y="35011"/>
                    </a:cubicBezTo>
                    <a:cubicBezTo>
                      <a:pt x="337639" y="-11454"/>
                      <a:pt x="464804" y="-11639"/>
                      <a:pt x="580906" y="34274"/>
                    </a:cubicBezTo>
                    <a:cubicBezTo>
                      <a:pt x="588281" y="37224"/>
                      <a:pt x="591846" y="45644"/>
                      <a:pt x="588711" y="52958"/>
                    </a:cubicBezTo>
                    <a:lnTo>
                      <a:pt x="588711" y="52958"/>
                    </a:lnTo>
                    <a:close/>
                  </a:path>
                </a:pathLst>
              </a:custGeom>
              <a:grpFill/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Forma Livre: Forma 25">
                <a:extLst>
                  <a:ext uri="{FF2B5EF4-FFF2-40B4-BE49-F238E27FC236}">
                    <a16:creationId xmlns:a16="http://schemas.microsoft.com/office/drawing/2014/main" id="{7D23704A-272A-4916-9586-212D9CBBCF8F}"/>
                  </a:ext>
                </a:extLst>
              </p:cNvPr>
              <p:cNvSpPr/>
              <p:nvPr/>
            </p:nvSpPr>
            <p:spPr>
              <a:xfrm>
                <a:off x="2196819" y="2189795"/>
                <a:ext cx="204687" cy="599983"/>
              </a:xfrm>
              <a:custGeom>
                <a:avLst/>
                <a:gdLst>
                  <a:gd name="connsiteX0" fmla="*/ 66338 w 204687"/>
                  <a:gd name="connsiteY0" fmla="*/ 1540 h 599983"/>
                  <a:gd name="connsiteX1" fmla="*/ 72668 w 204687"/>
                  <a:gd name="connsiteY1" fmla="*/ 20040 h 599983"/>
                  <a:gd name="connsiteX2" fmla="*/ 50357 w 204687"/>
                  <a:gd name="connsiteY2" fmla="*/ 358451 h 599983"/>
                  <a:gd name="connsiteX3" fmla="*/ 199465 w 204687"/>
                  <a:gd name="connsiteY3" fmla="*/ 575167 h 599983"/>
                  <a:gd name="connsiteX4" fmla="*/ 201862 w 204687"/>
                  <a:gd name="connsiteY4" fmla="*/ 594466 h 599983"/>
                  <a:gd name="connsiteX5" fmla="*/ 201862 w 204687"/>
                  <a:gd name="connsiteY5" fmla="*/ 594466 h 599983"/>
                  <a:gd name="connsiteX6" fmla="*/ 181948 w 204687"/>
                  <a:gd name="connsiteY6" fmla="*/ 596863 h 599983"/>
                  <a:gd name="connsiteX7" fmla="*/ 100449 w 204687"/>
                  <a:gd name="connsiteY7" fmla="*/ 513459 h 599983"/>
                  <a:gd name="connsiteX8" fmla="*/ 23867 w 204687"/>
                  <a:gd name="connsiteY8" fmla="*/ 367056 h 599983"/>
                  <a:gd name="connsiteX9" fmla="*/ 47284 w 204687"/>
                  <a:gd name="connsiteY9" fmla="*/ 8117 h 599983"/>
                  <a:gd name="connsiteX10" fmla="*/ 66338 w 204687"/>
                  <a:gd name="connsiteY10" fmla="*/ 1540 h 599983"/>
                  <a:gd name="connsiteX11" fmla="*/ 66338 w 204687"/>
                  <a:gd name="connsiteY11" fmla="*/ 1540 h 599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4687" h="599983">
                    <a:moveTo>
                      <a:pt x="66338" y="1540"/>
                    </a:moveTo>
                    <a:cubicBezTo>
                      <a:pt x="73098" y="4982"/>
                      <a:pt x="75926" y="13156"/>
                      <a:pt x="72668" y="20040"/>
                    </a:cubicBezTo>
                    <a:cubicBezTo>
                      <a:pt x="24113" y="122313"/>
                      <a:pt x="12866" y="242472"/>
                      <a:pt x="50357" y="358451"/>
                    </a:cubicBezTo>
                    <a:cubicBezTo>
                      <a:pt x="78138" y="444375"/>
                      <a:pt x="129521" y="519052"/>
                      <a:pt x="199465" y="575167"/>
                    </a:cubicBezTo>
                    <a:cubicBezTo>
                      <a:pt x="205365" y="579899"/>
                      <a:pt x="206410" y="588442"/>
                      <a:pt x="201862" y="594466"/>
                    </a:cubicBezTo>
                    <a:lnTo>
                      <a:pt x="201862" y="594466"/>
                    </a:lnTo>
                    <a:cubicBezTo>
                      <a:pt x="197129" y="600735"/>
                      <a:pt x="188094" y="601841"/>
                      <a:pt x="181948" y="596863"/>
                    </a:cubicBezTo>
                    <a:cubicBezTo>
                      <a:pt x="151278" y="572216"/>
                      <a:pt x="123989" y="544251"/>
                      <a:pt x="100449" y="513459"/>
                    </a:cubicBezTo>
                    <a:cubicBezTo>
                      <a:pt x="67014" y="469759"/>
                      <a:pt x="41138" y="420466"/>
                      <a:pt x="23867" y="367056"/>
                    </a:cubicBezTo>
                    <a:cubicBezTo>
                      <a:pt x="-14670" y="247758"/>
                      <a:pt x="-6311" y="120900"/>
                      <a:pt x="47284" y="8117"/>
                    </a:cubicBezTo>
                    <a:cubicBezTo>
                      <a:pt x="50603" y="925"/>
                      <a:pt x="59269" y="-2086"/>
                      <a:pt x="66338" y="1540"/>
                    </a:cubicBezTo>
                    <a:lnTo>
                      <a:pt x="66338" y="1540"/>
                    </a:lnTo>
                    <a:close/>
                  </a:path>
                </a:pathLst>
              </a:custGeom>
              <a:grpFill/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Forma Livre: Forma 26">
                <a:extLst>
                  <a:ext uri="{FF2B5EF4-FFF2-40B4-BE49-F238E27FC236}">
                    <a16:creationId xmlns:a16="http://schemas.microsoft.com/office/drawing/2014/main" id="{130C87C5-1EFD-4C31-885A-0FC1CE925262}"/>
                  </a:ext>
                </a:extLst>
              </p:cNvPr>
              <p:cNvSpPr/>
              <p:nvPr/>
            </p:nvSpPr>
            <p:spPr>
              <a:xfrm>
                <a:off x="2284765" y="2007107"/>
                <a:ext cx="799405" cy="799464"/>
              </a:xfrm>
              <a:custGeom>
                <a:avLst/>
                <a:gdLst>
                  <a:gd name="connsiteX0" fmla="*/ 399776 w 799405"/>
                  <a:gd name="connsiteY0" fmla="*/ 799465 h 799464"/>
                  <a:gd name="connsiteX1" fmla="*/ 266342 w 799405"/>
                  <a:gd name="connsiteY1" fmla="*/ 776416 h 799464"/>
                  <a:gd name="connsiteX2" fmla="*/ 39116 w 799405"/>
                  <a:gd name="connsiteY2" fmla="*/ 571747 h 799464"/>
                  <a:gd name="connsiteX3" fmla="*/ 23136 w 799405"/>
                  <a:gd name="connsiteY3" fmla="*/ 266342 h 799464"/>
                  <a:gd name="connsiteX4" fmla="*/ 227805 w 799405"/>
                  <a:gd name="connsiteY4" fmla="*/ 39116 h 799464"/>
                  <a:gd name="connsiteX5" fmla="*/ 533210 w 799405"/>
                  <a:gd name="connsiteY5" fmla="*/ 23136 h 799464"/>
                  <a:gd name="connsiteX6" fmla="*/ 799403 w 799405"/>
                  <a:gd name="connsiteY6" fmla="*/ 391540 h 799464"/>
                  <a:gd name="connsiteX7" fmla="*/ 787848 w 799405"/>
                  <a:gd name="connsiteY7" fmla="*/ 403156 h 799464"/>
                  <a:gd name="connsiteX8" fmla="*/ 787848 w 799405"/>
                  <a:gd name="connsiteY8" fmla="*/ 403156 h 799464"/>
                  <a:gd name="connsiteX9" fmla="*/ 776539 w 799405"/>
                  <a:gd name="connsiteY9" fmla="*/ 391909 h 799464"/>
                  <a:gd name="connsiteX10" fmla="*/ 525589 w 799405"/>
                  <a:gd name="connsiteY10" fmla="*/ 44709 h 799464"/>
                  <a:gd name="connsiteX11" fmla="*/ 237700 w 799405"/>
                  <a:gd name="connsiteY11" fmla="*/ 59767 h 799464"/>
                  <a:gd name="connsiteX12" fmla="*/ 44770 w 799405"/>
                  <a:gd name="connsiteY12" fmla="*/ 274024 h 799464"/>
                  <a:gd name="connsiteX13" fmla="*/ 274086 w 799405"/>
                  <a:gd name="connsiteY13" fmla="*/ 754904 h 799464"/>
                  <a:gd name="connsiteX14" fmla="*/ 489265 w 799405"/>
                  <a:gd name="connsiteY14" fmla="*/ 765783 h 799464"/>
                  <a:gd name="connsiteX15" fmla="*/ 503094 w 799405"/>
                  <a:gd name="connsiteY15" fmla="*/ 773835 h 799464"/>
                  <a:gd name="connsiteX16" fmla="*/ 503094 w 799405"/>
                  <a:gd name="connsiteY16" fmla="*/ 773835 h 799464"/>
                  <a:gd name="connsiteX17" fmla="*/ 494858 w 799405"/>
                  <a:gd name="connsiteY17" fmla="*/ 787971 h 799464"/>
                  <a:gd name="connsiteX18" fmla="*/ 399776 w 799405"/>
                  <a:gd name="connsiteY18" fmla="*/ 799465 h 799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99405" h="799464">
                    <a:moveTo>
                      <a:pt x="399776" y="799465"/>
                    </a:moveTo>
                    <a:cubicBezTo>
                      <a:pt x="354724" y="799465"/>
                      <a:pt x="309734" y="791782"/>
                      <a:pt x="266342" y="776416"/>
                    </a:cubicBezTo>
                    <a:cubicBezTo>
                      <a:pt x="165728" y="740768"/>
                      <a:pt x="85028" y="668120"/>
                      <a:pt x="39116" y="571747"/>
                    </a:cubicBezTo>
                    <a:cubicBezTo>
                      <a:pt x="-6796" y="475436"/>
                      <a:pt x="-12512" y="366955"/>
                      <a:pt x="23136" y="266342"/>
                    </a:cubicBezTo>
                    <a:cubicBezTo>
                      <a:pt x="58784" y="165728"/>
                      <a:pt x="131432" y="85028"/>
                      <a:pt x="227805" y="39116"/>
                    </a:cubicBezTo>
                    <a:cubicBezTo>
                      <a:pt x="324116" y="-6796"/>
                      <a:pt x="432597" y="-12512"/>
                      <a:pt x="533210" y="23136"/>
                    </a:cubicBezTo>
                    <a:cubicBezTo>
                      <a:pt x="690246" y="78759"/>
                      <a:pt x="796023" y="225900"/>
                      <a:pt x="799403" y="391540"/>
                    </a:cubicBezTo>
                    <a:cubicBezTo>
                      <a:pt x="799526" y="397932"/>
                      <a:pt x="794302" y="403218"/>
                      <a:pt x="787848" y="403156"/>
                    </a:cubicBezTo>
                    <a:lnTo>
                      <a:pt x="787848" y="403156"/>
                    </a:lnTo>
                    <a:cubicBezTo>
                      <a:pt x="781640" y="403095"/>
                      <a:pt x="776662" y="398116"/>
                      <a:pt x="776539" y="391909"/>
                    </a:cubicBezTo>
                    <a:cubicBezTo>
                      <a:pt x="773282" y="235795"/>
                      <a:pt x="673652" y="97136"/>
                      <a:pt x="525589" y="44709"/>
                    </a:cubicBezTo>
                    <a:cubicBezTo>
                      <a:pt x="430753" y="11089"/>
                      <a:pt x="328480" y="16436"/>
                      <a:pt x="237700" y="59767"/>
                    </a:cubicBezTo>
                    <a:cubicBezTo>
                      <a:pt x="146859" y="103098"/>
                      <a:pt x="78329" y="179188"/>
                      <a:pt x="44770" y="274024"/>
                    </a:cubicBezTo>
                    <a:cubicBezTo>
                      <a:pt x="-24559" y="469843"/>
                      <a:pt x="78267" y="685514"/>
                      <a:pt x="274086" y="754904"/>
                    </a:cubicBezTo>
                    <a:cubicBezTo>
                      <a:pt x="343784" y="779612"/>
                      <a:pt x="417969" y="783300"/>
                      <a:pt x="489265" y="765783"/>
                    </a:cubicBezTo>
                    <a:cubicBezTo>
                      <a:pt x="495288" y="764308"/>
                      <a:pt x="501434" y="767811"/>
                      <a:pt x="503094" y="773835"/>
                    </a:cubicBezTo>
                    <a:lnTo>
                      <a:pt x="503094" y="773835"/>
                    </a:lnTo>
                    <a:cubicBezTo>
                      <a:pt x="504815" y="780042"/>
                      <a:pt x="501127" y="786434"/>
                      <a:pt x="494858" y="787971"/>
                    </a:cubicBezTo>
                    <a:cubicBezTo>
                      <a:pt x="463451" y="795592"/>
                      <a:pt x="431613" y="799465"/>
                      <a:pt x="399776" y="799465"/>
                    </a:cubicBezTo>
                    <a:close/>
                  </a:path>
                </a:pathLst>
              </a:custGeom>
              <a:grpFill/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8" name="Gráfico 2">
              <a:extLst>
                <a:ext uri="{FF2B5EF4-FFF2-40B4-BE49-F238E27FC236}">
                  <a16:creationId xmlns:a16="http://schemas.microsoft.com/office/drawing/2014/main" id="{B81E0812-56A8-4EB3-9F05-062B1F685B0C}"/>
                </a:ext>
              </a:extLst>
            </p:cNvPr>
            <p:cNvGrpSpPr/>
            <p:nvPr/>
          </p:nvGrpSpPr>
          <p:grpSpPr>
            <a:xfrm>
              <a:off x="733425" y="896758"/>
              <a:ext cx="2926565" cy="976906"/>
              <a:chOff x="733425" y="896758"/>
              <a:chExt cx="2926565" cy="976906"/>
            </a:xfrm>
            <a:grpFill/>
          </p:grpSpPr>
          <p:sp>
            <p:nvSpPr>
              <p:cNvPr id="29" name="Forma Livre: Forma 28">
                <a:extLst>
                  <a:ext uri="{FF2B5EF4-FFF2-40B4-BE49-F238E27FC236}">
                    <a16:creationId xmlns:a16="http://schemas.microsoft.com/office/drawing/2014/main" id="{0960536D-9749-48B7-AF82-645B50D76982}"/>
                  </a:ext>
                </a:extLst>
              </p:cNvPr>
              <p:cNvSpPr/>
              <p:nvPr/>
            </p:nvSpPr>
            <p:spPr>
              <a:xfrm>
                <a:off x="733425" y="896758"/>
                <a:ext cx="6146" cy="6146"/>
              </a:xfrm>
              <a:custGeom>
                <a:avLst/>
                <a:gdLst/>
                <a:ahLst/>
                <a:cxnLst/>
                <a:rect l="l" t="t" r="r" b="b"/>
                <a:pathLst>
                  <a:path w="6146" h="6146"/>
                </a:pathLst>
              </a:custGeom>
              <a:grpFill/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orma Livre: Forma 29">
                <a:extLst>
                  <a:ext uri="{FF2B5EF4-FFF2-40B4-BE49-F238E27FC236}">
                    <a16:creationId xmlns:a16="http://schemas.microsoft.com/office/drawing/2014/main" id="{2B24A61C-7481-4BAA-8A53-AA499B8F64B3}"/>
                  </a:ext>
                </a:extLst>
              </p:cNvPr>
              <p:cNvSpPr/>
              <p:nvPr/>
            </p:nvSpPr>
            <p:spPr>
              <a:xfrm>
                <a:off x="733425" y="896758"/>
                <a:ext cx="6146" cy="6146"/>
              </a:xfrm>
              <a:custGeom>
                <a:avLst/>
                <a:gdLst/>
                <a:ahLst/>
                <a:cxnLst/>
                <a:rect l="l" t="t" r="r" b="b"/>
                <a:pathLst>
                  <a:path w="6146" h="6146"/>
                </a:pathLst>
              </a:custGeom>
              <a:grpFill/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orma Livre: Forma 30">
                <a:extLst>
                  <a:ext uri="{FF2B5EF4-FFF2-40B4-BE49-F238E27FC236}">
                    <a16:creationId xmlns:a16="http://schemas.microsoft.com/office/drawing/2014/main" id="{6E90F506-828C-4CB2-A794-F0786F6B82C8}"/>
                  </a:ext>
                </a:extLst>
              </p:cNvPr>
              <p:cNvSpPr/>
              <p:nvPr/>
            </p:nvSpPr>
            <p:spPr>
              <a:xfrm>
                <a:off x="2924075" y="1695590"/>
                <a:ext cx="608198" cy="178074"/>
              </a:xfrm>
              <a:custGeom>
                <a:avLst/>
                <a:gdLst>
                  <a:gd name="connsiteX0" fmla="*/ 2074 w 608198"/>
                  <a:gd name="connsiteY0" fmla="*/ 94521 h 178074"/>
                  <a:gd name="connsiteX1" fmla="*/ 21004 w 608198"/>
                  <a:gd name="connsiteY1" fmla="*/ 89604 h 178074"/>
                  <a:gd name="connsiteX2" fmla="*/ 356834 w 608198"/>
                  <a:gd name="connsiteY2" fmla="*/ 136991 h 178074"/>
                  <a:gd name="connsiteX3" fmla="*/ 584059 w 608198"/>
                  <a:gd name="connsiteY3" fmla="*/ 4417 h 178074"/>
                  <a:gd name="connsiteX4" fmla="*/ 603481 w 608198"/>
                  <a:gd name="connsiteY4" fmla="*/ 3495 h 178074"/>
                  <a:gd name="connsiteX5" fmla="*/ 603481 w 608198"/>
                  <a:gd name="connsiteY5" fmla="*/ 3495 h 178074"/>
                  <a:gd name="connsiteX6" fmla="*/ 604403 w 608198"/>
                  <a:gd name="connsiteY6" fmla="*/ 23532 h 178074"/>
                  <a:gd name="connsiteX7" fmla="*/ 515160 w 608198"/>
                  <a:gd name="connsiteY7" fmla="*/ 98639 h 178074"/>
                  <a:gd name="connsiteX8" fmla="*/ 363472 w 608198"/>
                  <a:gd name="connsiteY8" fmla="*/ 164096 h 178074"/>
                  <a:gd name="connsiteX9" fmla="*/ 7298 w 608198"/>
                  <a:gd name="connsiteY9" fmla="*/ 114066 h 178074"/>
                  <a:gd name="connsiteX10" fmla="*/ 2074 w 608198"/>
                  <a:gd name="connsiteY10" fmla="*/ 94521 h 178074"/>
                  <a:gd name="connsiteX11" fmla="*/ 2074 w 608198"/>
                  <a:gd name="connsiteY11" fmla="*/ 94521 h 178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8198" h="178074">
                    <a:moveTo>
                      <a:pt x="2074" y="94521"/>
                    </a:moveTo>
                    <a:cubicBezTo>
                      <a:pt x="6008" y="88067"/>
                      <a:pt x="14428" y="85855"/>
                      <a:pt x="21004" y="89604"/>
                    </a:cubicBezTo>
                    <a:cubicBezTo>
                      <a:pt x="119344" y="145657"/>
                      <a:pt x="238396" y="165755"/>
                      <a:pt x="356834" y="136991"/>
                    </a:cubicBezTo>
                    <a:cubicBezTo>
                      <a:pt x="444602" y="115664"/>
                      <a:pt x="522843" y="69936"/>
                      <a:pt x="584059" y="4417"/>
                    </a:cubicBezTo>
                    <a:cubicBezTo>
                      <a:pt x="589222" y="-1115"/>
                      <a:pt x="597827" y="-1483"/>
                      <a:pt x="603481" y="3495"/>
                    </a:cubicBezTo>
                    <a:lnTo>
                      <a:pt x="603481" y="3495"/>
                    </a:lnTo>
                    <a:cubicBezTo>
                      <a:pt x="609382" y="8719"/>
                      <a:pt x="609812" y="17754"/>
                      <a:pt x="604403" y="23532"/>
                    </a:cubicBezTo>
                    <a:cubicBezTo>
                      <a:pt x="577544" y="52296"/>
                      <a:pt x="547612" y="77434"/>
                      <a:pt x="515160" y="98639"/>
                    </a:cubicBezTo>
                    <a:cubicBezTo>
                      <a:pt x="469125" y="128694"/>
                      <a:pt x="418050" y="150882"/>
                      <a:pt x="363472" y="164096"/>
                    </a:cubicBezTo>
                    <a:cubicBezTo>
                      <a:pt x="241653" y="193721"/>
                      <a:pt x="115718" y="175897"/>
                      <a:pt x="7298" y="114066"/>
                    </a:cubicBezTo>
                    <a:cubicBezTo>
                      <a:pt x="230" y="110132"/>
                      <a:pt x="-2106" y="101343"/>
                      <a:pt x="2074" y="94521"/>
                    </a:cubicBezTo>
                    <a:lnTo>
                      <a:pt x="2074" y="94521"/>
                    </a:lnTo>
                    <a:close/>
                  </a:path>
                </a:pathLst>
              </a:custGeom>
              <a:grpFill/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orma Livre: Forma 31">
                <a:extLst>
                  <a:ext uri="{FF2B5EF4-FFF2-40B4-BE49-F238E27FC236}">
                    <a16:creationId xmlns:a16="http://schemas.microsoft.com/office/drawing/2014/main" id="{1497D9EA-302E-431B-9FF4-A63DA5346ACF}"/>
                  </a:ext>
                </a:extLst>
              </p:cNvPr>
              <p:cNvSpPr/>
              <p:nvPr/>
            </p:nvSpPr>
            <p:spPr>
              <a:xfrm>
                <a:off x="3504498" y="1048597"/>
                <a:ext cx="155492" cy="612654"/>
              </a:xfrm>
              <a:custGeom>
                <a:avLst/>
                <a:gdLst>
                  <a:gd name="connsiteX0" fmla="*/ 54589 w 155492"/>
                  <a:gd name="connsiteY0" fmla="*/ 610107 h 612654"/>
                  <a:gd name="connsiteX1" fmla="*/ 50963 w 155492"/>
                  <a:gd name="connsiteY1" fmla="*/ 590931 h 612654"/>
                  <a:gd name="connsiteX2" fmla="*/ 120784 w 155492"/>
                  <a:gd name="connsiteY2" fmla="*/ 259035 h 612654"/>
                  <a:gd name="connsiteX3" fmla="*/ 3760 w 155492"/>
                  <a:gd name="connsiteY3" fmla="*/ 23451 h 612654"/>
                  <a:gd name="connsiteX4" fmla="*/ 4128 w 155492"/>
                  <a:gd name="connsiteY4" fmla="*/ 4029 h 612654"/>
                  <a:gd name="connsiteX5" fmla="*/ 4128 w 155492"/>
                  <a:gd name="connsiteY5" fmla="*/ 4029 h 612654"/>
                  <a:gd name="connsiteX6" fmla="*/ 24165 w 155492"/>
                  <a:gd name="connsiteY6" fmla="*/ 4459 h 612654"/>
                  <a:gd name="connsiteX7" fmla="*/ 93126 w 155492"/>
                  <a:gd name="connsiteY7" fmla="*/ 98558 h 612654"/>
                  <a:gd name="connsiteX8" fmla="*/ 148257 w 155492"/>
                  <a:gd name="connsiteY8" fmla="*/ 254303 h 612654"/>
                  <a:gd name="connsiteX9" fmla="*/ 74441 w 155492"/>
                  <a:gd name="connsiteY9" fmla="*/ 606358 h 612654"/>
                  <a:gd name="connsiteX10" fmla="*/ 54589 w 155492"/>
                  <a:gd name="connsiteY10" fmla="*/ 610107 h 612654"/>
                  <a:gd name="connsiteX11" fmla="*/ 54589 w 155492"/>
                  <a:gd name="connsiteY11" fmla="*/ 610107 h 612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5492" h="612654">
                    <a:moveTo>
                      <a:pt x="54589" y="610107"/>
                    </a:moveTo>
                    <a:cubicBezTo>
                      <a:pt x="48381" y="605744"/>
                      <a:pt x="46783" y="597200"/>
                      <a:pt x="50963" y="590931"/>
                    </a:cubicBezTo>
                    <a:cubicBezTo>
                      <a:pt x="113470" y="496587"/>
                      <a:pt x="141558" y="379133"/>
                      <a:pt x="120784" y="259035"/>
                    </a:cubicBezTo>
                    <a:cubicBezTo>
                      <a:pt x="105418" y="170038"/>
                      <a:pt x="65037" y="88908"/>
                      <a:pt x="3760" y="23451"/>
                    </a:cubicBezTo>
                    <a:cubicBezTo>
                      <a:pt x="-1403" y="17919"/>
                      <a:pt x="-1219" y="9315"/>
                      <a:pt x="4128" y="4029"/>
                    </a:cubicBezTo>
                    <a:lnTo>
                      <a:pt x="4128" y="4029"/>
                    </a:lnTo>
                    <a:cubicBezTo>
                      <a:pt x="9721" y="-1503"/>
                      <a:pt x="18818" y="-1318"/>
                      <a:pt x="24165" y="4459"/>
                    </a:cubicBezTo>
                    <a:cubicBezTo>
                      <a:pt x="51024" y="33162"/>
                      <a:pt x="74134" y="64754"/>
                      <a:pt x="93126" y="98558"/>
                    </a:cubicBezTo>
                    <a:cubicBezTo>
                      <a:pt x="120046" y="146498"/>
                      <a:pt x="138730" y="198987"/>
                      <a:pt x="148257" y="254303"/>
                    </a:cubicBezTo>
                    <a:cubicBezTo>
                      <a:pt x="169585" y="377842"/>
                      <a:pt x="143402" y="502303"/>
                      <a:pt x="74441" y="606358"/>
                    </a:cubicBezTo>
                    <a:cubicBezTo>
                      <a:pt x="70077" y="612935"/>
                      <a:pt x="61104" y="614656"/>
                      <a:pt x="54589" y="610107"/>
                    </a:cubicBezTo>
                    <a:lnTo>
                      <a:pt x="54589" y="610107"/>
                    </a:lnTo>
                    <a:close/>
                  </a:path>
                </a:pathLst>
              </a:custGeom>
              <a:grpFill/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orma Livre: Forma 32">
                <a:extLst>
                  <a:ext uri="{FF2B5EF4-FFF2-40B4-BE49-F238E27FC236}">
                    <a16:creationId xmlns:a16="http://schemas.microsoft.com/office/drawing/2014/main" id="{4C3D4039-1A9C-493F-9C9A-BDF7331A7F7E}"/>
                  </a:ext>
                </a:extLst>
              </p:cNvPr>
              <p:cNvSpPr/>
              <p:nvPr/>
            </p:nvSpPr>
            <p:spPr>
              <a:xfrm>
                <a:off x="2770316" y="898009"/>
                <a:ext cx="589851" cy="230220"/>
              </a:xfrm>
              <a:custGeom>
                <a:avLst/>
                <a:gdLst>
                  <a:gd name="connsiteX0" fmla="*/ 588712 w 589851"/>
                  <a:gd name="connsiteY0" fmla="*/ 52958 h 230220"/>
                  <a:gd name="connsiteX1" fmla="*/ 570703 w 589851"/>
                  <a:gd name="connsiteY1" fmla="*/ 60518 h 230220"/>
                  <a:gd name="connsiteX2" fmla="*/ 231555 w 589851"/>
                  <a:gd name="connsiteY2" fmla="*/ 60948 h 230220"/>
                  <a:gd name="connsiteX3" fmla="*/ 25349 w 589851"/>
                  <a:gd name="connsiteY3" fmla="*/ 224253 h 230220"/>
                  <a:gd name="connsiteX4" fmla="*/ 6296 w 589851"/>
                  <a:gd name="connsiteY4" fmla="*/ 227941 h 230220"/>
                  <a:gd name="connsiteX5" fmla="*/ 6296 w 589851"/>
                  <a:gd name="connsiteY5" fmla="*/ 227941 h 230220"/>
                  <a:gd name="connsiteX6" fmla="*/ 2547 w 589851"/>
                  <a:gd name="connsiteY6" fmla="*/ 208212 h 230220"/>
                  <a:gd name="connsiteX7" fmla="*/ 80296 w 589851"/>
                  <a:gd name="connsiteY7" fmla="*/ 121243 h 230220"/>
                  <a:gd name="connsiteX8" fmla="*/ 221229 w 589851"/>
                  <a:gd name="connsiteY8" fmla="*/ 35011 h 230220"/>
                  <a:gd name="connsiteX9" fmla="*/ 580906 w 589851"/>
                  <a:gd name="connsiteY9" fmla="*/ 34274 h 230220"/>
                  <a:gd name="connsiteX10" fmla="*/ 588712 w 589851"/>
                  <a:gd name="connsiteY10" fmla="*/ 52958 h 230220"/>
                  <a:gd name="connsiteX11" fmla="*/ 588712 w 589851"/>
                  <a:gd name="connsiteY11" fmla="*/ 52958 h 230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89851" h="230220">
                    <a:moveTo>
                      <a:pt x="588712" y="52958"/>
                    </a:moveTo>
                    <a:cubicBezTo>
                      <a:pt x="585700" y="59903"/>
                      <a:pt x="577710" y="63284"/>
                      <a:pt x="570703" y="60518"/>
                    </a:cubicBezTo>
                    <a:cubicBezTo>
                      <a:pt x="465419" y="18908"/>
                      <a:pt x="344707" y="15774"/>
                      <a:pt x="231555" y="60948"/>
                    </a:cubicBezTo>
                    <a:cubicBezTo>
                      <a:pt x="147720" y="94445"/>
                      <a:pt x="76670" y="150745"/>
                      <a:pt x="25349" y="224253"/>
                    </a:cubicBezTo>
                    <a:cubicBezTo>
                      <a:pt x="21047" y="230461"/>
                      <a:pt x="12565" y="232059"/>
                      <a:pt x="6296" y="227941"/>
                    </a:cubicBezTo>
                    <a:lnTo>
                      <a:pt x="6296" y="227941"/>
                    </a:lnTo>
                    <a:cubicBezTo>
                      <a:pt x="-281" y="223639"/>
                      <a:pt x="-2001" y="214727"/>
                      <a:pt x="2547" y="208212"/>
                    </a:cubicBezTo>
                    <a:cubicBezTo>
                      <a:pt x="25042" y="175944"/>
                      <a:pt x="51163" y="146811"/>
                      <a:pt x="80296" y="121243"/>
                    </a:cubicBezTo>
                    <a:cubicBezTo>
                      <a:pt x="121599" y="84980"/>
                      <a:pt x="169109" y="55847"/>
                      <a:pt x="221229" y="35011"/>
                    </a:cubicBezTo>
                    <a:cubicBezTo>
                      <a:pt x="337639" y="-11454"/>
                      <a:pt x="464804" y="-11639"/>
                      <a:pt x="580906" y="34274"/>
                    </a:cubicBezTo>
                    <a:cubicBezTo>
                      <a:pt x="588281" y="37224"/>
                      <a:pt x="591846" y="45644"/>
                      <a:pt x="588712" y="52958"/>
                    </a:cubicBezTo>
                    <a:lnTo>
                      <a:pt x="588712" y="52958"/>
                    </a:lnTo>
                    <a:close/>
                  </a:path>
                </a:pathLst>
              </a:custGeom>
              <a:grpFill/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Forma Livre: Forma 33">
                <a:extLst>
                  <a:ext uri="{FF2B5EF4-FFF2-40B4-BE49-F238E27FC236}">
                    <a16:creationId xmlns:a16="http://schemas.microsoft.com/office/drawing/2014/main" id="{2904354F-67DC-43A4-9931-B0053750192C}"/>
                  </a:ext>
                </a:extLst>
              </p:cNvPr>
              <p:cNvSpPr/>
              <p:nvPr/>
            </p:nvSpPr>
            <p:spPr>
              <a:xfrm>
                <a:off x="2684583" y="1168836"/>
                <a:ext cx="204687" cy="599994"/>
              </a:xfrm>
              <a:custGeom>
                <a:avLst/>
                <a:gdLst>
                  <a:gd name="connsiteX0" fmla="*/ 66338 w 204687"/>
                  <a:gd name="connsiteY0" fmla="*/ 1551 h 599994"/>
                  <a:gd name="connsiteX1" fmla="*/ 72668 w 204687"/>
                  <a:gd name="connsiteY1" fmla="*/ 20051 h 599994"/>
                  <a:gd name="connsiteX2" fmla="*/ 50357 w 204687"/>
                  <a:gd name="connsiteY2" fmla="*/ 358462 h 599994"/>
                  <a:gd name="connsiteX3" fmla="*/ 199465 w 204687"/>
                  <a:gd name="connsiteY3" fmla="*/ 575178 h 599994"/>
                  <a:gd name="connsiteX4" fmla="*/ 201862 w 204687"/>
                  <a:gd name="connsiteY4" fmla="*/ 594477 h 599994"/>
                  <a:gd name="connsiteX5" fmla="*/ 201862 w 204687"/>
                  <a:gd name="connsiteY5" fmla="*/ 594477 h 599994"/>
                  <a:gd name="connsiteX6" fmla="*/ 181948 w 204687"/>
                  <a:gd name="connsiteY6" fmla="*/ 596874 h 599994"/>
                  <a:gd name="connsiteX7" fmla="*/ 100449 w 204687"/>
                  <a:gd name="connsiteY7" fmla="*/ 513470 h 599994"/>
                  <a:gd name="connsiteX8" fmla="*/ 23867 w 204687"/>
                  <a:gd name="connsiteY8" fmla="*/ 367067 h 599994"/>
                  <a:gd name="connsiteX9" fmla="*/ 47284 w 204687"/>
                  <a:gd name="connsiteY9" fmla="*/ 8128 h 599994"/>
                  <a:gd name="connsiteX10" fmla="*/ 66338 w 204687"/>
                  <a:gd name="connsiteY10" fmla="*/ 1551 h 599994"/>
                  <a:gd name="connsiteX11" fmla="*/ 66338 w 204687"/>
                  <a:gd name="connsiteY11" fmla="*/ 1551 h 599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4687" h="599994">
                    <a:moveTo>
                      <a:pt x="66338" y="1551"/>
                    </a:moveTo>
                    <a:cubicBezTo>
                      <a:pt x="73099" y="4993"/>
                      <a:pt x="75926" y="13167"/>
                      <a:pt x="72668" y="20051"/>
                    </a:cubicBezTo>
                    <a:cubicBezTo>
                      <a:pt x="24113" y="122324"/>
                      <a:pt x="12865" y="242483"/>
                      <a:pt x="50357" y="358462"/>
                    </a:cubicBezTo>
                    <a:cubicBezTo>
                      <a:pt x="78138" y="444386"/>
                      <a:pt x="129521" y="519063"/>
                      <a:pt x="199465" y="575178"/>
                    </a:cubicBezTo>
                    <a:cubicBezTo>
                      <a:pt x="205365" y="579910"/>
                      <a:pt x="206410" y="588453"/>
                      <a:pt x="201862" y="594477"/>
                    </a:cubicBezTo>
                    <a:lnTo>
                      <a:pt x="201862" y="594477"/>
                    </a:lnTo>
                    <a:cubicBezTo>
                      <a:pt x="197129" y="600746"/>
                      <a:pt x="188094" y="601852"/>
                      <a:pt x="181948" y="596874"/>
                    </a:cubicBezTo>
                    <a:cubicBezTo>
                      <a:pt x="151278" y="572227"/>
                      <a:pt x="123989" y="544262"/>
                      <a:pt x="100449" y="513470"/>
                    </a:cubicBezTo>
                    <a:cubicBezTo>
                      <a:pt x="67014" y="469770"/>
                      <a:pt x="41138" y="420477"/>
                      <a:pt x="23867" y="367067"/>
                    </a:cubicBezTo>
                    <a:cubicBezTo>
                      <a:pt x="-14669" y="247769"/>
                      <a:pt x="-6311" y="120911"/>
                      <a:pt x="47284" y="8128"/>
                    </a:cubicBezTo>
                    <a:cubicBezTo>
                      <a:pt x="50603" y="875"/>
                      <a:pt x="59270" y="-2075"/>
                      <a:pt x="66338" y="1551"/>
                    </a:cubicBezTo>
                    <a:lnTo>
                      <a:pt x="66338" y="1551"/>
                    </a:lnTo>
                    <a:close/>
                  </a:path>
                </a:pathLst>
              </a:custGeom>
              <a:grpFill/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orma Livre: Forma 34">
                <a:extLst>
                  <a:ext uri="{FF2B5EF4-FFF2-40B4-BE49-F238E27FC236}">
                    <a16:creationId xmlns:a16="http://schemas.microsoft.com/office/drawing/2014/main" id="{B6D9589B-729D-4C1C-9FB2-9B7822266A44}"/>
                  </a:ext>
                </a:extLst>
              </p:cNvPr>
              <p:cNvSpPr/>
              <p:nvPr/>
            </p:nvSpPr>
            <p:spPr>
              <a:xfrm>
                <a:off x="2772529" y="986098"/>
                <a:ext cx="799405" cy="799464"/>
              </a:xfrm>
              <a:custGeom>
                <a:avLst/>
                <a:gdLst>
                  <a:gd name="connsiteX0" fmla="*/ 399776 w 799405"/>
                  <a:gd name="connsiteY0" fmla="*/ 799464 h 799464"/>
                  <a:gd name="connsiteX1" fmla="*/ 266342 w 799405"/>
                  <a:gd name="connsiteY1" fmla="*/ 776416 h 799464"/>
                  <a:gd name="connsiteX2" fmla="*/ 39116 w 799405"/>
                  <a:gd name="connsiteY2" fmla="*/ 571747 h 799464"/>
                  <a:gd name="connsiteX3" fmla="*/ 23136 w 799405"/>
                  <a:gd name="connsiteY3" fmla="*/ 266342 h 799464"/>
                  <a:gd name="connsiteX4" fmla="*/ 227805 w 799405"/>
                  <a:gd name="connsiteY4" fmla="*/ 39116 h 799464"/>
                  <a:gd name="connsiteX5" fmla="*/ 533210 w 799405"/>
                  <a:gd name="connsiteY5" fmla="*/ 23136 h 799464"/>
                  <a:gd name="connsiteX6" fmla="*/ 799403 w 799405"/>
                  <a:gd name="connsiteY6" fmla="*/ 391540 h 799464"/>
                  <a:gd name="connsiteX7" fmla="*/ 787848 w 799405"/>
                  <a:gd name="connsiteY7" fmla="*/ 403156 h 799464"/>
                  <a:gd name="connsiteX8" fmla="*/ 787848 w 799405"/>
                  <a:gd name="connsiteY8" fmla="*/ 403156 h 799464"/>
                  <a:gd name="connsiteX9" fmla="*/ 776539 w 799405"/>
                  <a:gd name="connsiteY9" fmla="*/ 391909 h 799464"/>
                  <a:gd name="connsiteX10" fmla="*/ 525589 w 799405"/>
                  <a:gd name="connsiteY10" fmla="*/ 44709 h 799464"/>
                  <a:gd name="connsiteX11" fmla="*/ 237700 w 799405"/>
                  <a:gd name="connsiteY11" fmla="*/ 59767 h 799464"/>
                  <a:gd name="connsiteX12" fmla="*/ 44770 w 799405"/>
                  <a:gd name="connsiteY12" fmla="*/ 274024 h 799464"/>
                  <a:gd name="connsiteX13" fmla="*/ 274086 w 799405"/>
                  <a:gd name="connsiteY13" fmla="*/ 754904 h 799464"/>
                  <a:gd name="connsiteX14" fmla="*/ 489265 w 799405"/>
                  <a:gd name="connsiteY14" fmla="*/ 765783 h 799464"/>
                  <a:gd name="connsiteX15" fmla="*/ 503094 w 799405"/>
                  <a:gd name="connsiteY15" fmla="*/ 773835 h 799464"/>
                  <a:gd name="connsiteX16" fmla="*/ 503094 w 799405"/>
                  <a:gd name="connsiteY16" fmla="*/ 773835 h 799464"/>
                  <a:gd name="connsiteX17" fmla="*/ 494858 w 799405"/>
                  <a:gd name="connsiteY17" fmla="*/ 787971 h 799464"/>
                  <a:gd name="connsiteX18" fmla="*/ 399776 w 799405"/>
                  <a:gd name="connsiteY18" fmla="*/ 799464 h 799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99405" h="799464">
                    <a:moveTo>
                      <a:pt x="399776" y="799464"/>
                    </a:moveTo>
                    <a:cubicBezTo>
                      <a:pt x="354724" y="799464"/>
                      <a:pt x="309734" y="791782"/>
                      <a:pt x="266342" y="776416"/>
                    </a:cubicBezTo>
                    <a:cubicBezTo>
                      <a:pt x="165728" y="740768"/>
                      <a:pt x="85028" y="668120"/>
                      <a:pt x="39116" y="571747"/>
                    </a:cubicBezTo>
                    <a:cubicBezTo>
                      <a:pt x="-6796" y="475436"/>
                      <a:pt x="-12512" y="366955"/>
                      <a:pt x="23136" y="266342"/>
                    </a:cubicBezTo>
                    <a:cubicBezTo>
                      <a:pt x="58784" y="165728"/>
                      <a:pt x="131432" y="85028"/>
                      <a:pt x="227805" y="39116"/>
                    </a:cubicBezTo>
                    <a:cubicBezTo>
                      <a:pt x="324116" y="-6796"/>
                      <a:pt x="432597" y="-12512"/>
                      <a:pt x="533210" y="23136"/>
                    </a:cubicBezTo>
                    <a:cubicBezTo>
                      <a:pt x="690246" y="78759"/>
                      <a:pt x="796023" y="225899"/>
                      <a:pt x="799403" y="391540"/>
                    </a:cubicBezTo>
                    <a:cubicBezTo>
                      <a:pt x="799526" y="397932"/>
                      <a:pt x="794302" y="403218"/>
                      <a:pt x="787848" y="403156"/>
                    </a:cubicBezTo>
                    <a:lnTo>
                      <a:pt x="787848" y="403156"/>
                    </a:lnTo>
                    <a:cubicBezTo>
                      <a:pt x="781641" y="403095"/>
                      <a:pt x="776662" y="398116"/>
                      <a:pt x="776539" y="391909"/>
                    </a:cubicBezTo>
                    <a:cubicBezTo>
                      <a:pt x="773282" y="235795"/>
                      <a:pt x="673651" y="97136"/>
                      <a:pt x="525589" y="44709"/>
                    </a:cubicBezTo>
                    <a:cubicBezTo>
                      <a:pt x="430753" y="11089"/>
                      <a:pt x="328480" y="16436"/>
                      <a:pt x="237700" y="59767"/>
                    </a:cubicBezTo>
                    <a:cubicBezTo>
                      <a:pt x="146859" y="103098"/>
                      <a:pt x="78329" y="179188"/>
                      <a:pt x="44770" y="274024"/>
                    </a:cubicBezTo>
                    <a:cubicBezTo>
                      <a:pt x="-24559" y="469843"/>
                      <a:pt x="78267" y="685514"/>
                      <a:pt x="274086" y="754904"/>
                    </a:cubicBezTo>
                    <a:cubicBezTo>
                      <a:pt x="343784" y="779612"/>
                      <a:pt x="417969" y="783300"/>
                      <a:pt x="489265" y="765783"/>
                    </a:cubicBezTo>
                    <a:cubicBezTo>
                      <a:pt x="495288" y="764308"/>
                      <a:pt x="501434" y="767812"/>
                      <a:pt x="503094" y="773835"/>
                    </a:cubicBezTo>
                    <a:lnTo>
                      <a:pt x="503094" y="773835"/>
                    </a:lnTo>
                    <a:cubicBezTo>
                      <a:pt x="504815" y="780042"/>
                      <a:pt x="501127" y="786435"/>
                      <a:pt x="494858" y="787971"/>
                    </a:cubicBezTo>
                    <a:cubicBezTo>
                      <a:pt x="463451" y="795654"/>
                      <a:pt x="431613" y="799464"/>
                      <a:pt x="399776" y="799464"/>
                    </a:cubicBezTo>
                    <a:close/>
                  </a:path>
                </a:pathLst>
              </a:custGeom>
              <a:grpFill/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6" name="Gráfico 2">
              <a:extLst>
                <a:ext uri="{FF2B5EF4-FFF2-40B4-BE49-F238E27FC236}">
                  <a16:creationId xmlns:a16="http://schemas.microsoft.com/office/drawing/2014/main" id="{B81E0812-56A8-4EB3-9F05-062B1F685B0C}"/>
                </a:ext>
              </a:extLst>
            </p:cNvPr>
            <p:cNvGrpSpPr/>
            <p:nvPr/>
          </p:nvGrpSpPr>
          <p:grpSpPr>
            <a:xfrm>
              <a:off x="733425" y="896758"/>
              <a:ext cx="1951099" cy="3018802"/>
              <a:chOff x="733425" y="896758"/>
              <a:chExt cx="1951099" cy="3018802"/>
            </a:xfrm>
            <a:grpFill/>
          </p:grpSpPr>
          <p:sp>
            <p:nvSpPr>
              <p:cNvPr id="37" name="Forma Livre: Forma 36">
                <a:extLst>
                  <a:ext uri="{FF2B5EF4-FFF2-40B4-BE49-F238E27FC236}">
                    <a16:creationId xmlns:a16="http://schemas.microsoft.com/office/drawing/2014/main" id="{B7593A89-360A-4918-B0CC-97DEB3084F3A}"/>
                  </a:ext>
                </a:extLst>
              </p:cNvPr>
              <p:cNvSpPr/>
              <p:nvPr/>
            </p:nvSpPr>
            <p:spPr>
              <a:xfrm>
                <a:off x="733425" y="896758"/>
                <a:ext cx="6146" cy="6146"/>
              </a:xfrm>
              <a:custGeom>
                <a:avLst/>
                <a:gdLst/>
                <a:ahLst/>
                <a:cxnLst/>
                <a:rect l="l" t="t" r="r" b="b"/>
                <a:pathLst>
                  <a:path w="6146" h="6146"/>
                </a:pathLst>
              </a:custGeom>
              <a:grpFill/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3DCD3E38-BF82-4826-A3C9-B6FBD0516E08}"/>
                  </a:ext>
                </a:extLst>
              </p:cNvPr>
              <p:cNvSpPr/>
              <p:nvPr/>
            </p:nvSpPr>
            <p:spPr>
              <a:xfrm>
                <a:off x="733425" y="896758"/>
                <a:ext cx="6146" cy="6146"/>
              </a:xfrm>
              <a:custGeom>
                <a:avLst/>
                <a:gdLst/>
                <a:ahLst/>
                <a:cxnLst/>
                <a:rect l="l" t="t" r="r" b="b"/>
                <a:pathLst>
                  <a:path w="6146" h="6146"/>
                </a:pathLst>
              </a:custGeom>
              <a:grpFill/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orma Livre: Forma 38">
                <a:extLst>
                  <a:ext uri="{FF2B5EF4-FFF2-40B4-BE49-F238E27FC236}">
                    <a16:creationId xmlns:a16="http://schemas.microsoft.com/office/drawing/2014/main" id="{7DEBFB3E-64B0-4424-9080-293768B692FB}"/>
                  </a:ext>
                </a:extLst>
              </p:cNvPr>
              <p:cNvSpPr/>
              <p:nvPr/>
            </p:nvSpPr>
            <p:spPr>
              <a:xfrm>
                <a:off x="1948527" y="3737486"/>
                <a:ext cx="608157" cy="178074"/>
              </a:xfrm>
              <a:custGeom>
                <a:avLst/>
                <a:gdLst>
                  <a:gd name="connsiteX0" fmla="*/ 2033 w 608157"/>
                  <a:gd name="connsiteY0" fmla="*/ 94521 h 178074"/>
                  <a:gd name="connsiteX1" fmla="*/ 20963 w 608157"/>
                  <a:gd name="connsiteY1" fmla="*/ 89604 h 178074"/>
                  <a:gd name="connsiteX2" fmla="*/ 356793 w 608157"/>
                  <a:gd name="connsiteY2" fmla="*/ 136991 h 178074"/>
                  <a:gd name="connsiteX3" fmla="*/ 584018 w 608157"/>
                  <a:gd name="connsiteY3" fmla="*/ 4417 h 178074"/>
                  <a:gd name="connsiteX4" fmla="*/ 603440 w 608157"/>
                  <a:gd name="connsiteY4" fmla="*/ 3495 h 178074"/>
                  <a:gd name="connsiteX5" fmla="*/ 603440 w 608157"/>
                  <a:gd name="connsiteY5" fmla="*/ 3495 h 178074"/>
                  <a:gd name="connsiteX6" fmla="*/ 604362 w 608157"/>
                  <a:gd name="connsiteY6" fmla="*/ 23532 h 178074"/>
                  <a:gd name="connsiteX7" fmla="*/ 515119 w 608157"/>
                  <a:gd name="connsiteY7" fmla="*/ 98638 h 178074"/>
                  <a:gd name="connsiteX8" fmla="*/ 363430 w 608157"/>
                  <a:gd name="connsiteY8" fmla="*/ 164096 h 178074"/>
                  <a:gd name="connsiteX9" fmla="*/ 7257 w 608157"/>
                  <a:gd name="connsiteY9" fmla="*/ 114066 h 178074"/>
                  <a:gd name="connsiteX10" fmla="*/ 2033 w 608157"/>
                  <a:gd name="connsiteY10" fmla="*/ 94521 h 178074"/>
                  <a:gd name="connsiteX11" fmla="*/ 2033 w 608157"/>
                  <a:gd name="connsiteY11" fmla="*/ 94521 h 178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8157" h="178074">
                    <a:moveTo>
                      <a:pt x="2033" y="94521"/>
                    </a:moveTo>
                    <a:cubicBezTo>
                      <a:pt x="5966" y="88067"/>
                      <a:pt x="14387" y="85854"/>
                      <a:pt x="20963" y="89604"/>
                    </a:cubicBezTo>
                    <a:cubicBezTo>
                      <a:pt x="119303" y="145657"/>
                      <a:pt x="238355" y="165755"/>
                      <a:pt x="356793" y="136991"/>
                    </a:cubicBezTo>
                    <a:cubicBezTo>
                      <a:pt x="444561" y="115664"/>
                      <a:pt x="522802" y="69936"/>
                      <a:pt x="584018" y="4417"/>
                    </a:cubicBezTo>
                    <a:cubicBezTo>
                      <a:pt x="589181" y="-1115"/>
                      <a:pt x="597786" y="-1483"/>
                      <a:pt x="603440" y="3495"/>
                    </a:cubicBezTo>
                    <a:lnTo>
                      <a:pt x="603440" y="3495"/>
                    </a:lnTo>
                    <a:cubicBezTo>
                      <a:pt x="609341" y="8719"/>
                      <a:pt x="609771" y="17754"/>
                      <a:pt x="604362" y="23532"/>
                    </a:cubicBezTo>
                    <a:cubicBezTo>
                      <a:pt x="577503" y="52296"/>
                      <a:pt x="547571" y="77434"/>
                      <a:pt x="515119" y="98638"/>
                    </a:cubicBezTo>
                    <a:cubicBezTo>
                      <a:pt x="469084" y="128694"/>
                      <a:pt x="418009" y="150881"/>
                      <a:pt x="363430" y="164096"/>
                    </a:cubicBezTo>
                    <a:cubicBezTo>
                      <a:pt x="241612" y="193720"/>
                      <a:pt x="115676" y="175896"/>
                      <a:pt x="7257" y="114066"/>
                    </a:cubicBezTo>
                    <a:cubicBezTo>
                      <a:pt x="250" y="110193"/>
                      <a:pt x="-2085" y="101343"/>
                      <a:pt x="2033" y="94521"/>
                    </a:cubicBezTo>
                    <a:lnTo>
                      <a:pt x="2033" y="94521"/>
                    </a:lnTo>
                    <a:close/>
                  </a:path>
                </a:pathLst>
              </a:custGeom>
              <a:grpFill/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Forma Livre: Forma 39">
                <a:extLst>
                  <a:ext uri="{FF2B5EF4-FFF2-40B4-BE49-F238E27FC236}">
                    <a16:creationId xmlns:a16="http://schemas.microsoft.com/office/drawing/2014/main" id="{56B9A50F-E628-4029-9D68-6139D9ABA968}"/>
                  </a:ext>
                </a:extLst>
              </p:cNvPr>
              <p:cNvSpPr/>
              <p:nvPr/>
            </p:nvSpPr>
            <p:spPr>
              <a:xfrm>
                <a:off x="2529032" y="3090493"/>
                <a:ext cx="155491" cy="612681"/>
              </a:xfrm>
              <a:custGeom>
                <a:avLst/>
                <a:gdLst>
                  <a:gd name="connsiteX0" fmla="*/ 54527 w 155491"/>
                  <a:gd name="connsiteY0" fmla="*/ 610107 h 612681"/>
                  <a:gd name="connsiteX1" fmla="*/ 50901 w 155491"/>
                  <a:gd name="connsiteY1" fmla="*/ 590931 h 612681"/>
                  <a:gd name="connsiteX2" fmla="*/ 120783 w 155491"/>
                  <a:gd name="connsiteY2" fmla="*/ 259036 h 612681"/>
                  <a:gd name="connsiteX3" fmla="*/ 3760 w 155491"/>
                  <a:gd name="connsiteY3" fmla="*/ 23451 h 612681"/>
                  <a:gd name="connsiteX4" fmla="*/ 4128 w 155491"/>
                  <a:gd name="connsiteY4" fmla="*/ 4029 h 612681"/>
                  <a:gd name="connsiteX5" fmla="*/ 4128 w 155491"/>
                  <a:gd name="connsiteY5" fmla="*/ 4029 h 612681"/>
                  <a:gd name="connsiteX6" fmla="*/ 24165 w 155491"/>
                  <a:gd name="connsiteY6" fmla="*/ 4459 h 612681"/>
                  <a:gd name="connsiteX7" fmla="*/ 93125 w 155491"/>
                  <a:gd name="connsiteY7" fmla="*/ 98558 h 612681"/>
                  <a:gd name="connsiteX8" fmla="*/ 148257 w 155491"/>
                  <a:gd name="connsiteY8" fmla="*/ 254303 h 612681"/>
                  <a:gd name="connsiteX9" fmla="*/ 74441 w 155491"/>
                  <a:gd name="connsiteY9" fmla="*/ 606358 h 612681"/>
                  <a:gd name="connsiteX10" fmla="*/ 54527 w 155491"/>
                  <a:gd name="connsiteY10" fmla="*/ 610107 h 612681"/>
                  <a:gd name="connsiteX11" fmla="*/ 54527 w 155491"/>
                  <a:gd name="connsiteY11" fmla="*/ 610107 h 612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5491" h="612681">
                    <a:moveTo>
                      <a:pt x="54527" y="610107"/>
                    </a:moveTo>
                    <a:cubicBezTo>
                      <a:pt x="48320" y="605744"/>
                      <a:pt x="46660" y="597200"/>
                      <a:pt x="50901" y="590931"/>
                    </a:cubicBezTo>
                    <a:cubicBezTo>
                      <a:pt x="113408" y="496587"/>
                      <a:pt x="141496" y="379133"/>
                      <a:pt x="120783" y="259036"/>
                    </a:cubicBezTo>
                    <a:cubicBezTo>
                      <a:pt x="105418" y="170038"/>
                      <a:pt x="65037" y="88908"/>
                      <a:pt x="3760" y="23451"/>
                    </a:cubicBezTo>
                    <a:cubicBezTo>
                      <a:pt x="-1403" y="17919"/>
                      <a:pt x="-1219" y="9315"/>
                      <a:pt x="4128" y="4029"/>
                    </a:cubicBezTo>
                    <a:lnTo>
                      <a:pt x="4128" y="4029"/>
                    </a:lnTo>
                    <a:cubicBezTo>
                      <a:pt x="9721" y="-1503"/>
                      <a:pt x="18818" y="-1318"/>
                      <a:pt x="24165" y="4459"/>
                    </a:cubicBezTo>
                    <a:cubicBezTo>
                      <a:pt x="51024" y="33162"/>
                      <a:pt x="74134" y="64754"/>
                      <a:pt x="93125" y="98558"/>
                    </a:cubicBezTo>
                    <a:cubicBezTo>
                      <a:pt x="120046" y="146498"/>
                      <a:pt x="138730" y="198987"/>
                      <a:pt x="148257" y="254303"/>
                    </a:cubicBezTo>
                    <a:cubicBezTo>
                      <a:pt x="169584" y="377842"/>
                      <a:pt x="143402" y="502303"/>
                      <a:pt x="74441" y="606358"/>
                    </a:cubicBezTo>
                    <a:cubicBezTo>
                      <a:pt x="70016" y="612935"/>
                      <a:pt x="61042" y="614717"/>
                      <a:pt x="54527" y="610107"/>
                    </a:cubicBezTo>
                    <a:lnTo>
                      <a:pt x="54527" y="610107"/>
                    </a:lnTo>
                    <a:close/>
                  </a:path>
                </a:pathLst>
              </a:custGeom>
              <a:grpFill/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Forma Livre: Forma 40">
                <a:extLst>
                  <a:ext uri="{FF2B5EF4-FFF2-40B4-BE49-F238E27FC236}">
                    <a16:creationId xmlns:a16="http://schemas.microsoft.com/office/drawing/2014/main" id="{10BDA459-6884-417E-8131-4859651175DE}"/>
                  </a:ext>
                </a:extLst>
              </p:cNvPr>
              <p:cNvSpPr/>
              <p:nvPr/>
            </p:nvSpPr>
            <p:spPr>
              <a:xfrm>
                <a:off x="1794788" y="2939905"/>
                <a:ext cx="589851" cy="230220"/>
              </a:xfrm>
              <a:custGeom>
                <a:avLst/>
                <a:gdLst>
                  <a:gd name="connsiteX0" fmla="*/ 588712 w 589851"/>
                  <a:gd name="connsiteY0" fmla="*/ 52958 h 230220"/>
                  <a:gd name="connsiteX1" fmla="*/ 570703 w 589851"/>
                  <a:gd name="connsiteY1" fmla="*/ 60518 h 230220"/>
                  <a:gd name="connsiteX2" fmla="*/ 231555 w 589851"/>
                  <a:gd name="connsiteY2" fmla="*/ 60948 h 230220"/>
                  <a:gd name="connsiteX3" fmla="*/ 25349 w 589851"/>
                  <a:gd name="connsiteY3" fmla="*/ 224253 h 230220"/>
                  <a:gd name="connsiteX4" fmla="*/ 6296 w 589851"/>
                  <a:gd name="connsiteY4" fmla="*/ 227941 h 230220"/>
                  <a:gd name="connsiteX5" fmla="*/ 6296 w 589851"/>
                  <a:gd name="connsiteY5" fmla="*/ 227941 h 230220"/>
                  <a:gd name="connsiteX6" fmla="*/ 2547 w 589851"/>
                  <a:gd name="connsiteY6" fmla="*/ 208212 h 230220"/>
                  <a:gd name="connsiteX7" fmla="*/ 80296 w 589851"/>
                  <a:gd name="connsiteY7" fmla="*/ 121243 h 230220"/>
                  <a:gd name="connsiteX8" fmla="*/ 221229 w 589851"/>
                  <a:gd name="connsiteY8" fmla="*/ 35011 h 230220"/>
                  <a:gd name="connsiteX9" fmla="*/ 580906 w 589851"/>
                  <a:gd name="connsiteY9" fmla="*/ 34274 h 230220"/>
                  <a:gd name="connsiteX10" fmla="*/ 588712 w 589851"/>
                  <a:gd name="connsiteY10" fmla="*/ 52958 h 230220"/>
                  <a:gd name="connsiteX11" fmla="*/ 588712 w 589851"/>
                  <a:gd name="connsiteY11" fmla="*/ 52958 h 230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89851" h="230220">
                    <a:moveTo>
                      <a:pt x="588712" y="52958"/>
                    </a:moveTo>
                    <a:cubicBezTo>
                      <a:pt x="585700" y="59904"/>
                      <a:pt x="577710" y="63284"/>
                      <a:pt x="570703" y="60518"/>
                    </a:cubicBezTo>
                    <a:cubicBezTo>
                      <a:pt x="465418" y="18908"/>
                      <a:pt x="344707" y="15774"/>
                      <a:pt x="231555" y="60948"/>
                    </a:cubicBezTo>
                    <a:cubicBezTo>
                      <a:pt x="147720" y="94445"/>
                      <a:pt x="76670" y="150745"/>
                      <a:pt x="25349" y="224253"/>
                    </a:cubicBezTo>
                    <a:cubicBezTo>
                      <a:pt x="21047" y="230461"/>
                      <a:pt x="12565" y="232059"/>
                      <a:pt x="6296" y="227941"/>
                    </a:cubicBezTo>
                    <a:lnTo>
                      <a:pt x="6296" y="227941"/>
                    </a:lnTo>
                    <a:cubicBezTo>
                      <a:pt x="-281" y="223639"/>
                      <a:pt x="-2001" y="214727"/>
                      <a:pt x="2547" y="208212"/>
                    </a:cubicBezTo>
                    <a:cubicBezTo>
                      <a:pt x="25042" y="175944"/>
                      <a:pt x="51163" y="146811"/>
                      <a:pt x="80296" y="121243"/>
                    </a:cubicBezTo>
                    <a:cubicBezTo>
                      <a:pt x="121599" y="84980"/>
                      <a:pt x="169109" y="55847"/>
                      <a:pt x="221229" y="35011"/>
                    </a:cubicBezTo>
                    <a:cubicBezTo>
                      <a:pt x="337639" y="-11454"/>
                      <a:pt x="464804" y="-11639"/>
                      <a:pt x="580906" y="34274"/>
                    </a:cubicBezTo>
                    <a:cubicBezTo>
                      <a:pt x="588281" y="37224"/>
                      <a:pt x="591846" y="45644"/>
                      <a:pt x="588712" y="52958"/>
                    </a:cubicBezTo>
                    <a:lnTo>
                      <a:pt x="588712" y="52958"/>
                    </a:lnTo>
                    <a:close/>
                  </a:path>
                </a:pathLst>
              </a:custGeom>
              <a:grpFill/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5EEA2237-9F2D-46EF-A898-30A9829A9AA8}"/>
                  </a:ext>
                </a:extLst>
              </p:cNvPr>
              <p:cNvSpPr/>
              <p:nvPr/>
            </p:nvSpPr>
            <p:spPr>
              <a:xfrm>
                <a:off x="1709055" y="3210743"/>
                <a:ext cx="204687" cy="599983"/>
              </a:xfrm>
              <a:custGeom>
                <a:avLst/>
                <a:gdLst>
                  <a:gd name="connsiteX0" fmla="*/ 66338 w 204687"/>
                  <a:gd name="connsiteY0" fmla="*/ 1540 h 599983"/>
                  <a:gd name="connsiteX1" fmla="*/ 72668 w 204687"/>
                  <a:gd name="connsiteY1" fmla="*/ 20040 h 599983"/>
                  <a:gd name="connsiteX2" fmla="*/ 50357 w 204687"/>
                  <a:gd name="connsiteY2" fmla="*/ 358451 h 599983"/>
                  <a:gd name="connsiteX3" fmla="*/ 199465 w 204687"/>
                  <a:gd name="connsiteY3" fmla="*/ 575167 h 599983"/>
                  <a:gd name="connsiteX4" fmla="*/ 201862 w 204687"/>
                  <a:gd name="connsiteY4" fmla="*/ 594466 h 599983"/>
                  <a:gd name="connsiteX5" fmla="*/ 201862 w 204687"/>
                  <a:gd name="connsiteY5" fmla="*/ 594466 h 599983"/>
                  <a:gd name="connsiteX6" fmla="*/ 181948 w 204687"/>
                  <a:gd name="connsiteY6" fmla="*/ 596863 h 599983"/>
                  <a:gd name="connsiteX7" fmla="*/ 100449 w 204687"/>
                  <a:gd name="connsiteY7" fmla="*/ 513459 h 599983"/>
                  <a:gd name="connsiteX8" fmla="*/ 23867 w 204687"/>
                  <a:gd name="connsiteY8" fmla="*/ 367056 h 599983"/>
                  <a:gd name="connsiteX9" fmla="*/ 47284 w 204687"/>
                  <a:gd name="connsiteY9" fmla="*/ 8117 h 599983"/>
                  <a:gd name="connsiteX10" fmla="*/ 66338 w 204687"/>
                  <a:gd name="connsiteY10" fmla="*/ 1540 h 599983"/>
                  <a:gd name="connsiteX11" fmla="*/ 66338 w 204687"/>
                  <a:gd name="connsiteY11" fmla="*/ 1540 h 599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4687" h="599983">
                    <a:moveTo>
                      <a:pt x="66338" y="1540"/>
                    </a:moveTo>
                    <a:cubicBezTo>
                      <a:pt x="73098" y="4982"/>
                      <a:pt x="75926" y="13157"/>
                      <a:pt x="72668" y="20040"/>
                    </a:cubicBezTo>
                    <a:cubicBezTo>
                      <a:pt x="24113" y="122313"/>
                      <a:pt x="12866" y="242472"/>
                      <a:pt x="50357" y="358451"/>
                    </a:cubicBezTo>
                    <a:cubicBezTo>
                      <a:pt x="78138" y="444375"/>
                      <a:pt x="129521" y="519052"/>
                      <a:pt x="199465" y="575167"/>
                    </a:cubicBezTo>
                    <a:cubicBezTo>
                      <a:pt x="205365" y="579899"/>
                      <a:pt x="206410" y="588443"/>
                      <a:pt x="201862" y="594466"/>
                    </a:cubicBezTo>
                    <a:lnTo>
                      <a:pt x="201862" y="594466"/>
                    </a:lnTo>
                    <a:cubicBezTo>
                      <a:pt x="197129" y="600735"/>
                      <a:pt x="188094" y="601841"/>
                      <a:pt x="181948" y="596863"/>
                    </a:cubicBezTo>
                    <a:cubicBezTo>
                      <a:pt x="151278" y="572216"/>
                      <a:pt x="123989" y="544251"/>
                      <a:pt x="100449" y="513459"/>
                    </a:cubicBezTo>
                    <a:cubicBezTo>
                      <a:pt x="67014" y="469759"/>
                      <a:pt x="41138" y="420466"/>
                      <a:pt x="23867" y="367056"/>
                    </a:cubicBezTo>
                    <a:cubicBezTo>
                      <a:pt x="-14670" y="247758"/>
                      <a:pt x="-6311" y="120900"/>
                      <a:pt x="47284" y="8117"/>
                    </a:cubicBezTo>
                    <a:cubicBezTo>
                      <a:pt x="50603" y="926"/>
                      <a:pt x="59269" y="-2086"/>
                      <a:pt x="66338" y="1540"/>
                    </a:cubicBezTo>
                    <a:lnTo>
                      <a:pt x="66338" y="1540"/>
                    </a:lnTo>
                    <a:close/>
                  </a:path>
                </a:pathLst>
              </a:custGeom>
              <a:grpFill/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orma Livre: Forma 42">
                <a:extLst>
                  <a:ext uri="{FF2B5EF4-FFF2-40B4-BE49-F238E27FC236}">
                    <a16:creationId xmlns:a16="http://schemas.microsoft.com/office/drawing/2014/main" id="{65961D62-069E-4A95-87DF-DAF4F39CA001}"/>
                  </a:ext>
                </a:extLst>
              </p:cNvPr>
              <p:cNvSpPr/>
              <p:nvPr/>
            </p:nvSpPr>
            <p:spPr>
              <a:xfrm>
                <a:off x="1797001" y="3028055"/>
                <a:ext cx="799405" cy="799464"/>
              </a:xfrm>
              <a:custGeom>
                <a:avLst/>
                <a:gdLst>
                  <a:gd name="connsiteX0" fmla="*/ 399776 w 799405"/>
                  <a:gd name="connsiteY0" fmla="*/ 799464 h 799464"/>
                  <a:gd name="connsiteX1" fmla="*/ 266342 w 799405"/>
                  <a:gd name="connsiteY1" fmla="*/ 776416 h 799464"/>
                  <a:gd name="connsiteX2" fmla="*/ 39116 w 799405"/>
                  <a:gd name="connsiteY2" fmla="*/ 571747 h 799464"/>
                  <a:gd name="connsiteX3" fmla="*/ 23136 w 799405"/>
                  <a:gd name="connsiteY3" fmla="*/ 266342 h 799464"/>
                  <a:gd name="connsiteX4" fmla="*/ 227805 w 799405"/>
                  <a:gd name="connsiteY4" fmla="*/ 39116 h 799464"/>
                  <a:gd name="connsiteX5" fmla="*/ 533210 w 799405"/>
                  <a:gd name="connsiteY5" fmla="*/ 23136 h 799464"/>
                  <a:gd name="connsiteX6" fmla="*/ 799403 w 799405"/>
                  <a:gd name="connsiteY6" fmla="*/ 391540 h 799464"/>
                  <a:gd name="connsiteX7" fmla="*/ 787848 w 799405"/>
                  <a:gd name="connsiteY7" fmla="*/ 403156 h 799464"/>
                  <a:gd name="connsiteX8" fmla="*/ 787848 w 799405"/>
                  <a:gd name="connsiteY8" fmla="*/ 403156 h 799464"/>
                  <a:gd name="connsiteX9" fmla="*/ 776539 w 799405"/>
                  <a:gd name="connsiteY9" fmla="*/ 391909 h 799464"/>
                  <a:gd name="connsiteX10" fmla="*/ 525589 w 799405"/>
                  <a:gd name="connsiteY10" fmla="*/ 44709 h 799464"/>
                  <a:gd name="connsiteX11" fmla="*/ 237700 w 799405"/>
                  <a:gd name="connsiteY11" fmla="*/ 59767 h 799464"/>
                  <a:gd name="connsiteX12" fmla="*/ 44770 w 799405"/>
                  <a:gd name="connsiteY12" fmla="*/ 274024 h 799464"/>
                  <a:gd name="connsiteX13" fmla="*/ 274086 w 799405"/>
                  <a:gd name="connsiteY13" fmla="*/ 754904 h 799464"/>
                  <a:gd name="connsiteX14" fmla="*/ 489265 w 799405"/>
                  <a:gd name="connsiteY14" fmla="*/ 765783 h 799464"/>
                  <a:gd name="connsiteX15" fmla="*/ 503094 w 799405"/>
                  <a:gd name="connsiteY15" fmla="*/ 773835 h 799464"/>
                  <a:gd name="connsiteX16" fmla="*/ 503094 w 799405"/>
                  <a:gd name="connsiteY16" fmla="*/ 773835 h 799464"/>
                  <a:gd name="connsiteX17" fmla="*/ 494858 w 799405"/>
                  <a:gd name="connsiteY17" fmla="*/ 787971 h 799464"/>
                  <a:gd name="connsiteX18" fmla="*/ 399776 w 799405"/>
                  <a:gd name="connsiteY18" fmla="*/ 799464 h 799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99405" h="799464">
                    <a:moveTo>
                      <a:pt x="399776" y="799464"/>
                    </a:moveTo>
                    <a:cubicBezTo>
                      <a:pt x="354724" y="799464"/>
                      <a:pt x="309734" y="791782"/>
                      <a:pt x="266342" y="776416"/>
                    </a:cubicBezTo>
                    <a:cubicBezTo>
                      <a:pt x="165728" y="740768"/>
                      <a:pt x="85028" y="668120"/>
                      <a:pt x="39116" y="571747"/>
                    </a:cubicBezTo>
                    <a:cubicBezTo>
                      <a:pt x="-6796" y="475436"/>
                      <a:pt x="-12512" y="366955"/>
                      <a:pt x="23136" y="266342"/>
                    </a:cubicBezTo>
                    <a:cubicBezTo>
                      <a:pt x="58784" y="165728"/>
                      <a:pt x="131432" y="85028"/>
                      <a:pt x="227805" y="39116"/>
                    </a:cubicBezTo>
                    <a:cubicBezTo>
                      <a:pt x="324116" y="-6796"/>
                      <a:pt x="432597" y="-12512"/>
                      <a:pt x="533210" y="23136"/>
                    </a:cubicBezTo>
                    <a:cubicBezTo>
                      <a:pt x="690246" y="78759"/>
                      <a:pt x="796023" y="225899"/>
                      <a:pt x="799403" y="391540"/>
                    </a:cubicBezTo>
                    <a:cubicBezTo>
                      <a:pt x="799526" y="397932"/>
                      <a:pt x="794302" y="403218"/>
                      <a:pt x="787848" y="403156"/>
                    </a:cubicBezTo>
                    <a:lnTo>
                      <a:pt x="787848" y="403156"/>
                    </a:lnTo>
                    <a:cubicBezTo>
                      <a:pt x="781641" y="403095"/>
                      <a:pt x="776662" y="398117"/>
                      <a:pt x="776539" y="391909"/>
                    </a:cubicBezTo>
                    <a:cubicBezTo>
                      <a:pt x="773282" y="235795"/>
                      <a:pt x="673651" y="97136"/>
                      <a:pt x="525589" y="44709"/>
                    </a:cubicBezTo>
                    <a:cubicBezTo>
                      <a:pt x="430753" y="11089"/>
                      <a:pt x="328480" y="16436"/>
                      <a:pt x="237700" y="59767"/>
                    </a:cubicBezTo>
                    <a:cubicBezTo>
                      <a:pt x="146859" y="103098"/>
                      <a:pt x="78329" y="179188"/>
                      <a:pt x="44770" y="274024"/>
                    </a:cubicBezTo>
                    <a:cubicBezTo>
                      <a:pt x="-24559" y="469843"/>
                      <a:pt x="78267" y="685514"/>
                      <a:pt x="274086" y="754904"/>
                    </a:cubicBezTo>
                    <a:cubicBezTo>
                      <a:pt x="343784" y="779612"/>
                      <a:pt x="417969" y="783300"/>
                      <a:pt x="489265" y="765783"/>
                    </a:cubicBezTo>
                    <a:cubicBezTo>
                      <a:pt x="495288" y="764308"/>
                      <a:pt x="501434" y="767811"/>
                      <a:pt x="503094" y="773835"/>
                    </a:cubicBezTo>
                    <a:lnTo>
                      <a:pt x="503094" y="773835"/>
                    </a:lnTo>
                    <a:cubicBezTo>
                      <a:pt x="504815" y="780042"/>
                      <a:pt x="501127" y="786434"/>
                      <a:pt x="494858" y="787971"/>
                    </a:cubicBezTo>
                    <a:cubicBezTo>
                      <a:pt x="463451" y="795592"/>
                      <a:pt x="431613" y="799464"/>
                      <a:pt x="399776" y="799464"/>
                    </a:cubicBezTo>
                    <a:close/>
                  </a:path>
                </a:pathLst>
              </a:custGeom>
              <a:grpFill/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orma Livre: Forma 43">
              <a:extLst>
                <a:ext uri="{FF2B5EF4-FFF2-40B4-BE49-F238E27FC236}">
                  <a16:creationId xmlns:a16="http://schemas.microsoft.com/office/drawing/2014/main" id="{7FBDB547-C063-44A1-89F0-EE242BD3308D}"/>
                </a:ext>
              </a:extLst>
            </p:cNvPr>
            <p:cNvSpPr/>
            <p:nvPr/>
          </p:nvSpPr>
          <p:spPr>
            <a:xfrm>
              <a:off x="3417978" y="896758"/>
              <a:ext cx="8042747" cy="976879"/>
            </a:xfrm>
            <a:custGeom>
              <a:avLst/>
              <a:gdLst>
                <a:gd name="connsiteX0" fmla="*/ 7918779 w 8042747"/>
                <a:gd name="connsiteY0" fmla="*/ 0 h 976879"/>
                <a:gd name="connsiteX1" fmla="*/ 6814 w 8042747"/>
                <a:gd name="connsiteY1" fmla="*/ 0 h 976879"/>
                <a:gd name="connsiteX2" fmla="*/ 4048 w 8042747"/>
                <a:gd name="connsiteY2" fmla="*/ 11493 h 976879"/>
                <a:gd name="connsiteX3" fmla="*/ 291998 w 8042747"/>
                <a:gd name="connsiteY3" fmla="*/ 487764 h 976879"/>
                <a:gd name="connsiteX4" fmla="*/ 3617 w 8042747"/>
                <a:gd name="connsiteY4" fmla="*/ 964280 h 976879"/>
                <a:gd name="connsiteX5" fmla="*/ 6568 w 8042747"/>
                <a:gd name="connsiteY5" fmla="*/ 976880 h 976879"/>
                <a:gd name="connsiteX6" fmla="*/ 6814 w 8042747"/>
                <a:gd name="connsiteY6" fmla="*/ 976880 h 976879"/>
                <a:gd name="connsiteX7" fmla="*/ 7918717 w 8042747"/>
                <a:gd name="connsiteY7" fmla="*/ 976880 h 976879"/>
                <a:gd name="connsiteX8" fmla="*/ 8042747 w 8042747"/>
                <a:gd name="connsiteY8" fmla="*/ 852849 h 976879"/>
                <a:gd name="connsiteX9" fmla="*/ 8042747 w 8042747"/>
                <a:gd name="connsiteY9" fmla="*/ 124031 h 976879"/>
                <a:gd name="connsiteX10" fmla="*/ 7918779 w 8042747"/>
                <a:gd name="connsiteY10" fmla="*/ 0 h 976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42747" h="976879">
                  <a:moveTo>
                    <a:pt x="7918779" y="0"/>
                  </a:moveTo>
                  <a:lnTo>
                    <a:pt x="6814" y="0"/>
                  </a:lnTo>
                  <a:cubicBezTo>
                    <a:pt x="421" y="0"/>
                    <a:pt x="-1607" y="8543"/>
                    <a:pt x="4048" y="11493"/>
                  </a:cubicBezTo>
                  <a:cubicBezTo>
                    <a:pt x="175220" y="101474"/>
                    <a:pt x="291998" y="281005"/>
                    <a:pt x="291998" y="487764"/>
                  </a:cubicBezTo>
                  <a:cubicBezTo>
                    <a:pt x="291998" y="694768"/>
                    <a:pt x="175036" y="874422"/>
                    <a:pt x="3617" y="964280"/>
                  </a:cubicBezTo>
                  <a:cubicBezTo>
                    <a:pt x="-2529" y="967476"/>
                    <a:pt x="-378" y="976880"/>
                    <a:pt x="6568" y="976880"/>
                  </a:cubicBezTo>
                  <a:cubicBezTo>
                    <a:pt x="6629" y="976880"/>
                    <a:pt x="6752" y="976880"/>
                    <a:pt x="6814" y="976880"/>
                  </a:cubicBezTo>
                  <a:lnTo>
                    <a:pt x="7918717" y="976880"/>
                  </a:lnTo>
                  <a:cubicBezTo>
                    <a:pt x="7986940" y="976880"/>
                    <a:pt x="8042747" y="921072"/>
                    <a:pt x="8042747" y="852849"/>
                  </a:cubicBezTo>
                  <a:lnTo>
                    <a:pt x="8042747" y="124031"/>
                  </a:lnTo>
                  <a:cubicBezTo>
                    <a:pt x="8042747" y="55808"/>
                    <a:pt x="7986940" y="0"/>
                    <a:pt x="7918779" y="0"/>
                  </a:cubicBezTo>
                  <a:close/>
                </a:path>
              </a:pathLst>
            </a:custGeom>
            <a:grpFill/>
            <a:ln w="61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orma Livre: Forma 44">
              <a:extLst>
                <a:ext uri="{FF2B5EF4-FFF2-40B4-BE49-F238E27FC236}">
                  <a16:creationId xmlns:a16="http://schemas.microsoft.com/office/drawing/2014/main" id="{611A7D4C-0863-4D99-A235-951BB3F73C4C}"/>
                </a:ext>
              </a:extLst>
            </p:cNvPr>
            <p:cNvSpPr/>
            <p:nvPr/>
          </p:nvSpPr>
          <p:spPr>
            <a:xfrm>
              <a:off x="2924068" y="1918382"/>
              <a:ext cx="8042747" cy="976879"/>
            </a:xfrm>
            <a:custGeom>
              <a:avLst/>
              <a:gdLst>
                <a:gd name="connsiteX0" fmla="*/ 7918778 w 8042747"/>
                <a:gd name="connsiteY0" fmla="*/ 0 h 976879"/>
                <a:gd name="connsiteX1" fmla="*/ 6813 w 8042747"/>
                <a:gd name="connsiteY1" fmla="*/ 0 h 976879"/>
                <a:gd name="connsiteX2" fmla="*/ 4048 w 8042747"/>
                <a:gd name="connsiteY2" fmla="*/ 11493 h 976879"/>
                <a:gd name="connsiteX3" fmla="*/ 291998 w 8042747"/>
                <a:gd name="connsiteY3" fmla="*/ 487764 h 976879"/>
                <a:gd name="connsiteX4" fmla="*/ 3617 w 8042747"/>
                <a:gd name="connsiteY4" fmla="*/ 964280 h 976879"/>
                <a:gd name="connsiteX5" fmla="*/ 6568 w 8042747"/>
                <a:gd name="connsiteY5" fmla="*/ 976880 h 976879"/>
                <a:gd name="connsiteX6" fmla="*/ 6813 w 8042747"/>
                <a:gd name="connsiteY6" fmla="*/ 976880 h 976879"/>
                <a:gd name="connsiteX7" fmla="*/ 7918717 w 8042747"/>
                <a:gd name="connsiteY7" fmla="*/ 976880 h 976879"/>
                <a:gd name="connsiteX8" fmla="*/ 8042748 w 8042747"/>
                <a:gd name="connsiteY8" fmla="*/ 852849 h 976879"/>
                <a:gd name="connsiteX9" fmla="*/ 8042748 w 8042747"/>
                <a:gd name="connsiteY9" fmla="*/ 123969 h 976879"/>
                <a:gd name="connsiteX10" fmla="*/ 7918778 w 8042747"/>
                <a:gd name="connsiteY10" fmla="*/ 0 h 976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42747" h="976879">
                  <a:moveTo>
                    <a:pt x="7918778" y="0"/>
                  </a:moveTo>
                  <a:lnTo>
                    <a:pt x="6813" y="0"/>
                  </a:lnTo>
                  <a:cubicBezTo>
                    <a:pt x="421" y="0"/>
                    <a:pt x="-1607" y="8543"/>
                    <a:pt x="4048" y="11493"/>
                  </a:cubicBezTo>
                  <a:cubicBezTo>
                    <a:pt x="175220" y="101474"/>
                    <a:pt x="291998" y="281005"/>
                    <a:pt x="291998" y="487764"/>
                  </a:cubicBezTo>
                  <a:cubicBezTo>
                    <a:pt x="291998" y="694768"/>
                    <a:pt x="175035" y="874422"/>
                    <a:pt x="3617" y="964280"/>
                  </a:cubicBezTo>
                  <a:cubicBezTo>
                    <a:pt x="-2529" y="967476"/>
                    <a:pt x="-378" y="976880"/>
                    <a:pt x="6568" y="976880"/>
                  </a:cubicBezTo>
                  <a:cubicBezTo>
                    <a:pt x="6629" y="976880"/>
                    <a:pt x="6752" y="976880"/>
                    <a:pt x="6813" y="976880"/>
                  </a:cubicBezTo>
                  <a:lnTo>
                    <a:pt x="7918717" y="976880"/>
                  </a:lnTo>
                  <a:cubicBezTo>
                    <a:pt x="7986940" y="976880"/>
                    <a:pt x="8042748" y="921072"/>
                    <a:pt x="8042748" y="852849"/>
                  </a:cubicBezTo>
                  <a:lnTo>
                    <a:pt x="8042748" y="123969"/>
                  </a:lnTo>
                  <a:cubicBezTo>
                    <a:pt x="8042748" y="55808"/>
                    <a:pt x="7986940" y="0"/>
                    <a:pt x="7918778" y="0"/>
                  </a:cubicBezTo>
                  <a:close/>
                </a:path>
              </a:pathLst>
            </a:custGeom>
            <a:grpFill/>
            <a:ln w="61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orma Livre: Forma 45">
              <a:extLst>
                <a:ext uri="{FF2B5EF4-FFF2-40B4-BE49-F238E27FC236}">
                  <a16:creationId xmlns:a16="http://schemas.microsoft.com/office/drawing/2014/main" id="{AA2D5865-93F7-4ED1-B052-ED81B4C1B438}"/>
                </a:ext>
              </a:extLst>
            </p:cNvPr>
            <p:cNvSpPr/>
            <p:nvPr/>
          </p:nvSpPr>
          <p:spPr>
            <a:xfrm>
              <a:off x="2436304" y="2939944"/>
              <a:ext cx="8042747" cy="976879"/>
            </a:xfrm>
            <a:custGeom>
              <a:avLst/>
              <a:gdLst>
                <a:gd name="connsiteX0" fmla="*/ 7918717 w 8042747"/>
                <a:gd name="connsiteY0" fmla="*/ 0 h 976879"/>
                <a:gd name="connsiteX1" fmla="*/ 6814 w 8042747"/>
                <a:gd name="connsiteY1" fmla="*/ 0 h 976879"/>
                <a:gd name="connsiteX2" fmla="*/ 4048 w 8042747"/>
                <a:gd name="connsiteY2" fmla="*/ 11493 h 976879"/>
                <a:gd name="connsiteX3" fmla="*/ 291998 w 8042747"/>
                <a:gd name="connsiteY3" fmla="*/ 487764 h 976879"/>
                <a:gd name="connsiteX4" fmla="*/ 3617 w 8042747"/>
                <a:gd name="connsiteY4" fmla="*/ 964280 h 976879"/>
                <a:gd name="connsiteX5" fmla="*/ 6568 w 8042747"/>
                <a:gd name="connsiteY5" fmla="*/ 976880 h 976879"/>
                <a:gd name="connsiteX6" fmla="*/ 6814 w 8042747"/>
                <a:gd name="connsiteY6" fmla="*/ 976880 h 976879"/>
                <a:gd name="connsiteX7" fmla="*/ 7918717 w 8042747"/>
                <a:gd name="connsiteY7" fmla="*/ 976880 h 976879"/>
                <a:gd name="connsiteX8" fmla="*/ 8042748 w 8042747"/>
                <a:gd name="connsiteY8" fmla="*/ 852849 h 976879"/>
                <a:gd name="connsiteX9" fmla="*/ 8042748 w 8042747"/>
                <a:gd name="connsiteY9" fmla="*/ 124031 h 976879"/>
                <a:gd name="connsiteX10" fmla="*/ 7918717 w 8042747"/>
                <a:gd name="connsiteY10" fmla="*/ 0 h 976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42747" h="976879">
                  <a:moveTo>
                    <a:pt x="7918717" y="0"/>
                  </a:moveTo>
                  <a:lnTo>
                    <a:pt x="6814" y="0"/>
                  </a:lnTo>
                  <a:cubicBezTo>
                    <a:pt x="421" y="0"/>
                    <a:pt x="-1607" y="8543"/>
                    <a:pt x="4048" y="11493"/>
                  </a:cubicBezTo>
                  <a:cubicBezTo>
                    <a:pt x="175220" y="101474"/>
                    <a:pt x="291998" y="281005"/>
                    <a:pt x="291998" y="487764"/>
                  </a:cubicBezTo>
                  <a:cubicBezTo>
                    <a:pt x="291998" y="694768"/>
                    <a:pt x="175036" y="874422"/>
                    <a:pt x="3617" y="964280"/>
                  </a:cubicBezTo>
                  <a:cubicBezTo>
                    <a:pt x="-2529" y="967476"/>
                    <a:pt x="-378" y="976880"/>
                    <a:pt x="6568" y="976880"/>
                  </a:cubicBezTo>
                  <a:cubicBezTo>
                    <a:pt x="6629" y="976880"/>
                    <a:pt x="6752" y="976880"/>
                    <a:pt x="6814" y="976880"/>
                  </a:cubicBezTo>
                  <a:lnTo>
                    <a:pt x="7918717" y="976880"/>
                  </a:lnTo>
                  <a:cubicBezTo>
                    <a:pt x="7986940" y="976880"/>
                    <a:pt x="8042748" y="921072"/>
                    <a:pt x="8042748" y="852849"/>
                  </a:cubicBezTo>
                  <a:lnTo>
                    <a:pt x="8042748" y="124031"/>
                  </a:lnTo>
                  <a:cubicBezTo>
                    <a:pt x="8042748" y="55808"/>
                    <a:pt x="7986940" y="0"/>
                    <a:pt x="7918717" y="0"/>
                  </a:cubicBezTo>
                  <a:close/>
                </a:path>
              </a:pathLst>
            </a:custGeom>
            <a:grpFill/>
            <a:ln w="61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orma Livre: Forma 46">
              <a:extLst>
                <a:ext uri="{FF2B5EF4-FFF2-40B4-BE49-F238E27FC236}">
                  <a16:creationId xmlns:a16="http://schemas.microsoft.com/office/drawing/2014/main" id="{2EC31AF3-44A3-4684-B683-71A9B7B65517}"/>
                </a:ext>
              </a:extLst>
            </p:cNvPr>
            <p:cNvSpPr/>
            <p:nvPr/>
          </p:nvSpPr>
          <p:spPr>
            <a:xfrm>
              <a:off x="1948541" y="3962183"/>
              <a:ext cx="8042747" cy="976879"/>
            </a:xfrm>
            <a:custGeom>
              <a:avLst/>
              <a:gdLst>
                <a:gd name="connsiteX0" fmla="*/ 7918717 w 8042747"/>
                <a:gd name="connsiteY0" fmla="*/ 0 h 976879"/>
                <a:gd name="connsiteX1" fmla="*/ 6813 w 8042747"/>
                <a:gd name="connsiteY1" fmla="*/ 0 h 976879"/>
                <a:gd name="connsiteX2" fmla="*/ 4048 w 8042747"/>
                <a:gd name="connsiteY2" fmla="*/ 11493 h 976879"/>
                <a:gd name="connsiteX3" fmla="*/ 291998 w 8042747"/>
                <a:gd name="connsiteY3" fmla="*/ 487764 h 976879"/>
                <a:gd name="connsiteX4" fmla="*/ 3617 w 8042747"/>
                <a:gd name="connsiteY4" fmla="*/ 964280 h 976879"/>
                <a:gd name="connsiteX5" fmla="*/ 6568 w 8042747"/>
                <a:gd name="connsiteY5" fmla="*/ 976880 h 976879"/>
                <a:gd name="connsiteX6" fmla="*/ 6813 w 8042747"/>
                <a:gd name="connsiteY6" fmla="*/ 976880 h 976879"/>
                <a:gd name="connsiteX7" fmla="*/ 7918717 w 8042747"/>
                <a:gd name="connsiteY7" fmla="*/ 976880 h 976879"/>
                <a:gd name="connsiteX8" fmla="*/ 8042748 w 8042747"/>
                <a:gd name="connsiteY8" fmla="*/ 852849 h 976879"/>
                <a:gd name="connsiteX9" fmla="*/ 8042748 w 8042747"/>
                <a:gd name="connsiteY9" fmla="*/ 124031 h 976879"/>
                <a:gd name="connsiteX10" fmla="*/ 7918717 w 8042747"/>
                <a:gd name="connsiteY10" fmla="*/ 0 h 976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42747" h="976879">
                  <a:moveTo>
                    <a:pt x="7918717" y="0"/>
                  </a:moveTo>
                  <a:lnTo>
                    <a:pt x="6813" y="0"/>
                  </a:lnTo>
                  <a:cubicBezTo>
                    <a:pt x="421" y="0"/>
                    <a:pt x="-1607" y="8543"/>
                    <a:pt x="4048" y="11493"/>
                  </a:cubicBezTo>
                  <a:cubicBezTo>
                    <a:pt x="175220" y="101474"/>
                    <a:pt x="291998" y="281005"/>
                    <a:pt x="291998" y="487764"/>
                  </a:cubicBezTo>
                  <a:cubicBezTo>
                    <a:pt x="291998" y="694768"/>
                    <a:pt x="175035" y="874422"/>
                    <a:pt x="3617" y="964280"/>
                  </a:cubicBezTo>
                  <a:cubicBezTo>
                    <a:pt x="-2529" y="967476"/>
                    <a:pt x="-378" y="976880"/>
                    <a:pt x="6568" y="976880"/>
                  </a:cubicBezTo>
                  <a:cubicBezTo>
                    <a:pt x="6629" y="976880"/>
                    <a:pt x="6752" y="976880"/>
                    <a:pt x="6813" y="976880"/>
                  </a:cubicBezTo>
                  <a:lnTo>
                    <a:pt x="7918717" y="976880"/>
                  </a:lnTo>
                  <a:cubicBezTo>
                    <a:pt x="7986940" y="976880"/>
                    <a:pt x="8042748" y="921072"/>
                    <a:pt x="8042748" y="852849"/>
                  </a:cubicBezTo>
                  <a:lnTo>
                    <a:pt x="8042748" y="124031"/>
                  </a:lnTo>
                  <a:cubicBezTo>
                    <a:pt x="8042748" y="55808"/>
                    <a:pt x="7986940" y="0"/>
                    <a:pt x="7918717" y="0"/>
                  </a:cubicBezTo>
                  <a:close/>
                </a:path>
              </a:pathLst>
            </a:custGeom>
            <a:grpFill/>
            <a:ln w="61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orma Livre: Forma 47">
              <a:extLst>
                <a:ext uri="{FF2B5EF4-FFF2-40B4-BE49-F238E27FC236}">
                  <a16:creationId xmlns:a16="http://schemas.microsoft.com/office/drawing/2014/main" id="{DF9122AF-D980-4C57-A453-8DE3AA0C0B9C}"/>
                </a:ext>
              </a:extLst>
            </p:cNvPr>
            <p:cNvSpPr/>
            <p:nvPr/>
          </p:nvSpPr>
          <p:spPr>
            <a:xfrm>
              <a:off x="1460777" y="4985713"/>
              <a:ext cx="8042747" cy="976879"/>
            </a:xfrm>
            <a:custGeom>
              <a:avLst/>
              <a:gdLst>
                <a:gd name="connsiteX0" fmla="*/ 7918717 w 8042747"/>
                <a:gd name="connsiteY0" fmla="*/ 0 h 976879"/>
                <a:gd name="connsiteX1" fmla="*/ 6813 w 8042747"/>
                <a:gd name="connsiteY1" fmla="*/ 0 h 976879"/>
                <a:gd name="connsiteX2" fmla="*/ 4048 w 8042747"/>
                <a:gd name="connsiteY2" fmla="*/ 11493 h 976879"/>
                <a:gd name="connsiteX3" fmla="*/ 291998 w 8042747"/>
                <a:gd name="connsiteY3" fmla="*/ 487764 h 976879"/>
                <a:gd name="connsiteX4" fmla="*/ 3617 w 8042747"/>
                <a:gd name="connsiteY4" fmla="*/ 964280 h 976879"/>
                <a:gd name="connsiteX5" fmla="*/ 6568 w 8042747"/>
                <a:gd name="connsiteY5" fmla="*/ 976879 h 976879"/>
                <a:gd name="connsiteX6" fmla="*/ 6813 w 8042747"/>
                <a:gd name="connsiteY6" fmla="*/ 976879 h 976879"/>
                <a:gd name="connsiteX7" fmla="*/ 7918717 w 8042747"/>
                <a:gd name="connsiteY7" fmla="*/ 976879 h 976879"/>
                <a:gd name="connsiteX8" fmla="*/ 8042748 w 8042747"/>
                <a:gd name="connsiteY8" fmla="*/ 852849 h 976879"/>
                <a:gd name="connsiteX9" fmla="*/ 8042748 w 8042747"/>
                <a:gd name="connsiteY9" fmla="*/ 124031 h 976879"/>
                <a:gd name="connsiteX10" fmla="*/ 7918717 w 8042747"/>
                <a:gd name="connsiteY10" fmla="*/ 0 h 976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42747" h="976879">
                  <a:moveTo>
                    <a:pt x="7918717" y="0"/>
                  </a:moveTo>
                  <a:lnTo>
                    <a:pt x="6813" y="0"/>
                  </a:lnTo>
                  <a:cubicBezTo>
                    <a:pt x="421" y="0"/>
                    <a:pt x="-1607" y="8543"/>
                    <a:pt x="4048" y="11493"/>
                  </a:cubicBezTo>
                  <a:cubicBezTo>
                    <a:pt x="175220" y="101474"/>
                    <a:pt x="291998" y="281005"/>
                    <a:pt x="291998" y="487764"/>
                  </a:cubicBezTo>
                  <a:cubicBezTo>
                    <a:pt x="291998" y="694768"/>
                    <a:pt x="175036" y="874422"/>
                    <a:pt x="3617" y="964280"/>
                  </a:cubicBezTo>
                  <a:cubicBezTo>
                    <a:pt x="-2529" y="967476"/>
                    <a:pt x="-378" y="976879"/>
                    <a:pt x="6568" y="976879"/>
                  </a:cubicBezTo>
                  <a:cubicBezTo>
                    <a:pt x="6629" y="976879"/>
                    <a:pt x="6752" y="976879"/>
                    <a:pt x="6813" y="976879"/>
                  </a:cubicBezTo>
                  <a:lnTo>
                    <a:pt x="7918717" y="976879"/>
                  </a:lnTo>
                  <a:cubicBezTo>
                    <a:pt x="7986940" y="976879"/>
                    <a:pt x="8042748" y="921072"/>
                    <a:pt x="8042748" y="852849"/>
                  </a:cubicBezTo>
                  <a:lnTo>
                    <a:pt x="8042748" y="124031"/>
                  </a:lnTo>
                  <a:cubicBezTo>
                    <a:pt x="8042748" y="55807"/>
                    <a:pt x="7986940" y="0"/>
                    <a:pt x="7918717" y="0"/>
                  </a:cubicBezTo>
                  <a:close/>
                </a:path>
              </a:pathLst>
            </a:custGeom>
            <a:grpFill/>
            <a:ln w="614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8753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 padra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91008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fase na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Imagem 6">
            <a:extLst>
              <a:ext uri="{FF2B5EF4-FFF2-40B4-BE49-F238E27FC236}">
                <a16:creationId xmlns:a16="http://schemas.microsoft.com/office/drawing/2014/main" id="{3012F93A-4229-4333-9BBA-CA32D2C61AA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91301" y="847154"/>
            <a:ext cx="4510088" cy="4505325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973A"/>
                </a:solidFill>
              </a:defRPr>
            </a:lvl1pPr>
          </a:lstStyle>
          <a:p>
            <a:r>
              <a:rPr lang="pt-BR" dirty="0"/>
              <a:t>Insira sua imagem</a:t>
            </a:r>
          </a:p>
          <a:p>
            <a:r>
              <a:rPr lang="pt-BR" dirty="0"/>
              <a:t>aqui</a:t>
            </a:r>
          </a:p>
        </p:txBody>
      </p:sp>
      <p:grpSp>
        <p:nvGrpSpPr>
          <p:cNvPr id="2" name="Gráfico 2">
            <a:extLst>
              <a:ext uri="{FF2B5EF4-FFF2-40B4-BE49-F238E27FC236}">
                <a16:creationId xmlns:a16="http://schemas.microsoft.com/office/drawing/2014/main" id="{8B88CB56-7742-4B5B-9D04-DB85EE3E285F}"/>
              </a:ext>
            </a:extLst>
          </p:cNvPr>
          <p:cNvGrpSpPr/>
          <p:nvPr/>
        </p:nvGrpSpPr>
        <p:grpSpPr>
          <a:xfrm>
            <a:off x="5931015" y="184641"/>
            <a:ext cx="5830349" cy="5830349"/>
            <a:chOff x="5931015" y="184641"/>
            <a:chExt cx="5830349" cy="5830349"/>
          </a:xfrm>
        </p:grpSpPr>
        <p:sp>
          <p:nvSpPr>
            <p:cNvPr id="4" name="Forma Livre: Forma 3">
              <a:extLst>
                <a:ext uri="{FF2B5EF4-FFF2-40B4-BE49-F238E27FC236}">
                  <a16:creationId xmlns:a16="http://schemas.microsoft.com/office/drawing/2014/main" id="{6F44D1EE-8F7E-4B40-95AE-3F81C0208E51}"/>
                </a:ext>
              </a:extLst>
            </p:cNvPr>
            <p:cNvSpPr/>
            <p:nvPr/>
          </p:nvSpPr>
          <p:spPr>
            <a:xfrm>
              <a:off x="5931015" y="184641"/>
              <a:ext cx="8041" cy="8041"/>
            </a:xfrm>
            <a:custGeom>
              <a:avLst/>
              <a:gdLst/>
              <a:ahLst/>
              <a:cxnLst/>
              <a:rect l="l" t="t" r="r" b="b"/>
              <a:pathLst>
                <a:path w="8041" h="8041"/>
              </a:pathLst>
            </a:custGeom>
            <a:solidFill>
              <a:srgbClr val="00973A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" name="Forma Livre: Forma 4">
              <a:extLst>
                <a:ext uri="{FF2B5EF4-FFF2-40B4-BE49-F238E27FC236}">
                  <a16:creationId xmlns:a16="http://schemas.microsoft.com/office/drawing/2014/main" id="{F7D5DA01-B3EC-41CC-89A9-00386D42C50B}"/>
                </a:ext>
              </a:extLst>
            </p:cNvPr>
            <p:cNvSpPr/>
            <p:nvPr/>
          </p:nvSpPr>
          <p:spPr>
            <a:xfrm>
              <a:off x="5931015" y="184641"/>
              <a:ext cx="8041" cy="8041"/>
            </a:xfrm>
            <a:custGeom>
              <a:avLst/>
              <a:gdLst/>
              <a:ahLst/>
              <a:cxnLst/>
              <a:rect l="l" t="t" r="r" b="b"/>
              <a:pathLst>
                <a:path w="8041" h="8041"/>
              </a:pathLst>
            </a:custGeom>
            <a:solidFill>
              <a:srgbClr val="00973A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" name="Forma Livre: Forma 5">
              <a:extLst>
                <a:ext uri="{FF2B5EF4-FFF2-40B4-BE49-F238E27FC236}">
                  <a16:creationId xmlns:a16="http://schemas.microsoft.com/office/drawing/2014/main" id="{1CF26C2D-B24C-4271-8B6D-E3D6373C50B4}"/>
                </a:ext>
              </a:extLst>
            </p:cNvPr>
            <p:cNvSpPr/>
            <p:nvPr/>
          </p:nvSpPr>
          <p:spPr>
            <a:xfrm>
              <a:off x="7363034" y="4951952"/>
              <a:ext cx="3634925" cy="1064515"/>
            </a:xfrm>
            <a:custGeom>
              <a:avLst/>
              <a:gdLst>
                <a:gd name="connsiteX0" fmla="*/ 12218 w 3634925"/>
                <a:gd name="connsiteY0" fmla="*/ 565086 h 1064515"/>
                <a:gd name="connsiteX1" fmla="*/ 125287 w 3634925"/>
                <a:gd name="connsiteY1" fmla="*/ 535572 h 1064515"/>
                <a:gd name="connsiteX2" fmla="*/ 2132616 w 3634925"/>
                <a:gd name="connsiteY2" fmla="*/ 818887 h 1064515"/>
                <a:gd name="connsiteX3" fmla="*/ 3490725 w 3634925"/>
                <a:gd name="connsiteY3" fmla="*/ 26362 h 1064515"/>
                <a:gd name="connsiteX4" fmla="*/ 3606689 w 3634925"/>
                <a:gd name="connsiteY4" fmla="*/ 20813 h 1064515"/>
                <a:gd name="connsiteX5" fmla="*/ 3606689 w 3634925"/>
                <a:gd name="connsiteY5" fmla="*/ 20813 h 1064515"/>
                <a:gd name="connsiteX6" fmla="*/ 3612318 w 3634925"/>
                <a:gd name="connsiteY6" fmla="*/ 140636 h 1064515"/>
                <a:gd name="connsiteX7" fmla="*/ 3078821 w 3634925"/>
                <a:gd name="connsiteY7" fmla="*/ 589613 h 1064515"/>
                <a:gd name="connsiteX8" fmla="*/ 2172021 w 3634925"/>
                <a:gd name="connsiteY8" fmla="*/ 981011 h 1064515"/>
                <a:gd name="connsiteX9" fmla="*/ 42777 w 3634925"/>
                <a:gd name="connsiteY9" fmla="*/ 682095 h 1064515"/>
                <a:gd name="connsiteX10" fmla="*/ 12218 w 3634925"/>
                <a:gd name="connsiteY10" fmla="*/ 565086 h 1064515"/>
                <a:gd name="connsiteX11" fmla="*/ 12218 w 3634925"/>
                <a:gd name="connsiteY11" fmla="*/ 565086 h 106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34925" h="1064515">
                  <a:moveTo>
                    <a:pt x="12218" y="565086"/>
                  </a:moveTo>
                  <a:cubicBezTo>
                    <a:pt x="35781" y="526405"/>
                    <a:pt x="85882" y="513135"/>
                    <a:pt x="125287" y="535572"/>
                  </a:cubicBezTo>
                  <a:cubicBezTo>
                    <a:pt x="713227" y="870516"/>
                    <a:pt x="1424852" y="990822"/>
                    <a:pt x="2132616" y="818887"/>
                  </a:cubicBezTo>
                  <a:cubicBezTo>
                    <a:pt x="2657106" y="691504"/>
                    <a:pt x="3124981" y="418161"/>
                    <a:pt x="3490725" y="26362"/>
                  </a:cubicBezTo>
                  <a:cubicBezTo>
                    <a:pt x="3521445" y="-6530"/>
                    <a:pt x="3572832" y="-8942"/>
                    <a:pt x="3606689" y="20813"/>
                  </a:cubicBezTo>
                  <a:lnTo>
                    <a:pt x="3606689" y="20813"/>
                  </a:lnTo>
                  <a:cubicBezTo>
                    <a:pt x="3642073" y="51935"/>
                    <a:pt x="3644486" y="106137"/>
                    <a:pt x="3612318" y="140636"/>
                  </a:cubicBezTo>
                  <a:cubicBezTo>
                    <a:pt x="3451883" y="312491"/>
                    <a:pt x="3272871" y="462793"/>
                    <a:pt x="3078821" y="589613"/>
                  </a:cubicBezTo>
                  <a:cubicBezTo>
                    <a:pt x="2803629" y="769429"/>
                    <a:pt x="2498199" y="901799"/>
                    <a:pt x="2172021" y="981011"/>
                  </a:cubicBezTo>
                  <a:cubicBezTo>
                    <a:pt x="1443750" y="1157932"/>
                    <a:pt x="691112" y="1051618"/>
                    <a:pt x="42777" y="682095"/>
                  </a:cubicBezTo>
                  <a:cubicBezTo>
                    <a:pt x="1523" y="658532"/>
                    <a:pt x="-12470" y="605697"/>
                    <a:pt x="12218" y="565086"/>
                  </a:cubicBezTo>
                  <a:lnTo>
                    <a:pt x="12218" y="565086"/>
                  </a:lnTo>
                  <a:close/>
                </a:path>
              </a:pathLst>
            </a:custGeom>
            <a:solidFill>
              <a:srgbClr val="00973A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" name="Forma Livre: Forma 7">
              <a:extLst>
                <a:ext uri="{FF2B5EF4-FFF2-40B4-BE49-F238E27FC236}">
                  <a16:creationId xmlns:a16="http://schemas.microsoft.com/office/drawing/2014/main" id="{00C08168-AD42-428C-B54B-BA20FA21D926}"/>
                </a:ext>
              </a:extLst>
            </p:cNvPr>
            <p:cNvSpPr/>
            <p:nvPr/>
          </p:nvSpPr>
          <p:spPr>
            <a:xfrm>
              <a:off x="10832764" y="1084476"/>
              <a:ext cx="929649" cy="3662366"/>
            </a:xfrm>
            <a:custGeom>
              <a:avLst/>
              <a:gdLst>
                <a:gd name="connsiteX0" fmla="*/ 326184 w 929649"/>
                <a:gd name="connsiteY0" fmla="*/ 3647032 h 3662366"/>
                <a:gd name="connsiteX1" fmla="*/ 304391 w 929649"/>
                <a:gd name="connsiteY1" fmla="*/ 3532275 h 3662366"/>
                <a:gd name="connsiteX2" fmla="*/ 721924 w 929649"/>
                <a:gd name="connsiteY2" fmla="*/ 1548509 h 3662366"/>
                <a:gd name="connsiteX3" fmla="*/ 22443 w 929649"/>
                <a:gd name="connsiteY3" fmla="*/ 140218 h 3662366"/>
                <a:gd name="connsiteX4" fmla="*/ 24695 w 929649"/>
                <a:gd name="connsiteY4" fmla="*/ 24174 h 3662366"/>
                <a:gd name="connsiteX5" fmla="*/ 24695 w 929649"/>
                <a:gd name="connsiteY5" fmla="*/ 24174 h 3662366"/>
                <a:gd name="connsiteX6" fmla="*/ 144599 w 929649"/>
                <a:gd name="connsiteY6" fmla="*/ 26586 h 3662366"/>
                <a:gd name="connsiteX7" fmla="*/ 556744 w 929649"/>
                <a:gd name="connsiteY7" fmla="*/ 589034 h 3662366"/>
                <a:gd name="connsiteX8" fmla="*/ 886380 w 929649"/>
                <a:gd name="connsiteY8" fmla="*/ 1520121 h 3662366"/>
                <a:gd name="connsiteX9" fmla="*/ 445123 w 929649"/>
                <a:gd name="connsiteY9" fmla="*/ 3624435 h 3662366"/>
                <a:gd name="connsiteX10" fmla="*/ 326184 w 929649"/>
                <a:gd name="connsiteY10" fmla="*/ 3647032 h 3662366"/>
                <a:gd name="connsiteX11" fmla="*/ 326184 w 929649"/>
                <a:gd name="connsiteY11" fmla="*/ 3647032 h 3662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9649" h="3662366">
                  <a:moveTo>
                    <a:pt x="326184" y="3647032"/>
                  </a:moveTo>
                  <a:cubicBezTo>
                    <a:pt x="289191" y="3620896"/>
                    <a:pt x="279381" y="3570072"/>
                    <a:pt x="304391" y="3532275"/>
                  </a:cubicBezTo>
                  <a:cubicBezTo>
                    <a:pt x="678016" y="2968219"/>
                    <a:pt x="845929" y="2266245"/>
                    <a:pt x="721924" y="1548509"/>
                  </a:cubicBezTo>
                  <a:cubicBezTo>
                    <a:pt x="630086" y="1016620"/>
                    <a:pt x="388750" y="531454"/>
                    <a:pt x="22443" y="140218"/>
                  </a:cubicBezTo>
                  <a:cubicBezTo>
                    <a:pt x="-8357" y="107327"/>
                    <a:pt x="-7312" y="55859"/>
                    <a:pt x="24695" y="24174"/>
                  </a:cubicBezTo>
                  <a:lnTo>
                    <a:pt x="24695" y="24174"/>
                  </a:lnTo>
                  <a:cubicBezTo>
                    <a:pt x="58149" y="-9039"/>
                    <a:pt x="112351" y="-7833"/>
                    <a:pt x="144599" y="26586"/>
                  </a:cubicBezTo>
                  <a:cubicBezTo>
                    <a:pt x="305275" y="198200"/>
                    <a:pt x="443274" y="386862"/>
                    <a:pt x="556744" y="589034"/>
                  </a:cubicBezTo>
                  <a:cubicBezTo>
                    <a:pt x="717662" y="875646"/>
                    <a:pt x="829203" y="1189359"/>
                    <a:pt x="886380" y="1520121"/>
                  </a:cubicBezTo>
                  <a:cubicBezTo>
                    <a:pt x="1013924" y="2258605"/>
                    <a:pt x="857349" y="3002397"/>
                    <a:pt x="445123" y="3624435"/>
                  </a:cubicBezTo>
                  <a:cubicBezTo>
                    <a:pt x="418746" y="3664001"/>
                    <a:pt x="365026" y="3674455"/>
                    <a:pt x="326184" y="3647032"/>
                  </a:cubicBezTo>
                  <a:lnTo>
                    <a:pt x="326184" y="3647032"/>
                  </a:lnTo>
                  <a:close/>
                </a:path>
              </a:pathLst>
            </a:custGeom>
            <a:solidFill>
              <a:srgbClr val="00973A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id="{1166D6DE-4A45-493C-9908-95EFC1A1F27D}"/>
                </a:ext>
              </a:extLst>
            </p:cNvPr>
            <p:cNvSpPr/>
            <p:nvPr/>
          </p:nvSpPr>
          <p:spPr>
            <a:xfrm>
              <a:off x="6443795" y="184656"/>
              <a:ext cx="3526140" cy="1376017"/>
            </a:xfrm>
            <a:custGeom>
              <a:avLst/>
              <a:gdLst>
                <a:gd name="connsiteX0" fmla="*/ 3519328 w 3526140"/>
                <a:gd name="connsiteY0" fmla="*/ 316352 h 1376017"/>
                <a:gd name="connsiteX1" fmla="*/ 3411567 w 3526140"/>
                <a:gd name="connsiteY1" fmla="*/ 361467 h 1376017"/>
                <a:gd name="connsiteX2" fmla="*/ 1384294 w 3526140"/>
                <a:gd name="connsiteY2" fmla="*/ 364281 h 1376017"/>
                <a:gd name="connsiteX3" fmla="*/ 151638 w 3526140"/>
                <a:gd name="connsiteY3" fmla="*/ 1340483 h 1376017"/>
                <a:gd name="connsiteX4" fmla="*/ 37604 w 3526140"/>
                <a:gd name="connsiteY4" fmla="*/ 1362357 h 1376017"/>
                <a:gd name="connsiteX5" fmla="*/ 37604 w 3526140"/>
                <a:gd name="connsiteY5" fmla="*/ 1362357 h 1376017"/>
                <a:gd name="connsiteX6" fmla="*/ 15167 w 3526140"/>
                <a:gd name="connsiteY6" fmla="*/ 1244543 h 1376017"/>
                <a:gd name="connsiteX7" fmla="*/ 479906 w 3526140"/>
                <a:gd name="connsiteY7" fmla="*/ 724798 h 1376017"/>
                <a:gd name="connsiteX8" fmla="*/ 1322452 w 3526140"/>
                <a:gd name="connsiteY8" fmla="*/ 209315 h 1376017"/>
                <a:gd name="connsiteX9" fmla="*/ 3472524 w 3526140"/>
                <a:gd name="connsiteY9" fmla="*/ 204811 h 1376017"/>
                <a:gd name="connsiteX10" fmla="*/ 3519328 w 3526140"/>
                <a:gd name="connsiteY10" fmla="*/ 316352 h 1376017"/>
                <a:gd name="connsiteX11" fmla="*/ 3519328 w 3526140"/>
                <a:gd name="connsiteY11" fmla="*/ 316352 h 137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6140" h="1376017">
                  <a:moveTo>
                    <a:pt x="3519328" y="316352"/>
                  </a:moveTo>
                  <a:cubicBezTo>
                    <a:pt x="3501475" y="358009"/>
                    <a:pt x="3453706" y="378113"/>
                    <a:pt x="3411567" y="361467"/>
                  </a:cubicBezTo>
                  <a:cubicBezTo>
                    <a:pt x="2782291" y="112893"/>
                    <a:pt x="2060775" y="94155"/>
                    <a:pt x="1384294" y="364281"/>
                  </a:cubicBezTo>
                  <a:cubicBezTo>
                    <a:pt x="883045" y="564363"/>
                    <a:pt x="458354" y="900995"/>
                    <a:pt x="151638" y="1340483"/>
                  </a:cubicBezTo>
                  <a:cubicBezTo>
                    <a:pt x="125823" y="1377395"/>
                    <a:pt x="75320" y="1387045"/>
                    <a:pt x="37604" y="1362357"/>
                  </a:cubicBezTo>
                  <a:lnTo>
                    <a:pt x="37604" y="1362357"/>
                  </a:lnTo>
                  <a:cubicBezTo>
                    <a:pt x="-1801" y="1336542"/>
                    <a:pt x="-11853" y="1283225"/>
                    <a:pt x="15167" y="1244543"/>
                  </a:cubicBezTo>
                  <a:cubicBezTo>
                    <a:pt x="149788" y="1051780"/>
                    <a:pt x="305720" y="877674"/>
                    <a:pt x="479906" y="724798"/>
                  </a:cubicBezTo>
                  <a:cubicBezTo>
                    <a:pt x="726952" y="507989"/>
                    <a:pt x="1010669" y="333803"/>
                    <a:pt x="1322452" y="209315"/>
                  </a:cubicBezTo>
                  <a:cubicBezTo>
                    <a:pt x="2018475" y="-68532"/>
                    <a:pt x="2778592" y="-69497"/>
                    <a:pt x="3472524" y="204811"/>
                  </a:cubicBezTo>
                  <a:cubicBezTo>
                    <a:pt x="3516754" y="222342"/>
                    <a:pt x="3538065" y="272684"/>
                    <a:pt x="3519328" y="316352"/>
                  </a:cubicBezTo>
                  <a:lnTo>
                    <a:pt x="3519328" y="316352"/>
                  </a:lnTo>
                  <a:close/>
                </a:path>
              </a:pathLst>
            </a:custGeom>
            <a:solidFill>
              <a:srgbClr val="00973A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id="{C3DD4449-0977-473C-80E7-437D63C9859F}"/>
                </a:ext>
              </a:extLst>
            </p:cNvPr>
            <p:cNvSpPr/>
            <p:nvPr/>
          </p:nvSpPr>
          <p:spPr>
            <a:xfrm>
              <a:off x="5931037" y="1803308"/>
              <a:ext cx="1223654" cy="3586431"/>
            </a:xfrm>
            <a:custGeom>
              <a:avLst/>
              <a:gdLst>
                <a:gd name="connsiteX0" fmla="*/ 397085 w 1223654"/>
                <a:gd name="connsiteY0" fmla="*/ 9246 h 3586431"/>
                <a:gd name="connsiteX1" fmla="*/ 434882 w 1223654"/>
                <a:gd name="connsiteY1" fmla="*/ 119822 h 3586431"/>
                <a:gd name="connsiteX2" fmla="*/ 301387 w 1223654"/>
                <a:gd name="connsiteY2" fmla="*/ 2142672 h 3586431"/>
                <a:gd name="connsiteX3" fmla="*/ 1192586 w 1223654"/>
                <a:gd name="connsiteY3" fmla="*/ 3438135 h 3586431"/>
                <a:gd name="connsiteX4" fmla="*/ 1206739 w 1223654"/>
                <a:gd name="connsiteY4" fmla="*/ 3553375 h 3586431"/>
                <a:gd name="connsiteX5" fmla="*/ 1206739 w 1223654"/>
                <a:gd name="connsiteY5" fmla="*/ 3553375 h 3586431"/>
                <a:gd name="connsiteX6" fmla="*/ 1087720 w 1223654"/>
                <a:gd name="connsiteY6" fmla="*/ 3567850 h 3586431"/>
                <a:gd name="connsiteX7" fmla="*/ 600383 w 1223654"/>
                <a:gd name="connsiteY7" fmla="*/ 3069175 h 3586431"/>
                <a:gd name="connsiteX8" fmla="*/ 142721 w 1223654"/>
                <a:gd name="connsiteY8" fmla="*/ 2193899 h 3586431"/>
                <a:gd name="connsiteX9" fmla="*/ 282649 w 1223654"/>
                <a:gd name="connsiteY9" fmla="*/ 48330 h 3586431"/>
                <a:gd name="connsiteX10" fmla="*/ 397085 w 1223654"/>
                <a:gd name="connsiteY10" fmla="*/ 9246 h 3586431"/>
                <a:gd name="connsiteX11" fmla="*/ 397085 w 1223654"/>
                <a:gd name="connsiteY11" fmla="*/ 9246 h 358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3654" h="3586431">
                  <a:moveTo>
                    <a:pt x="397085" y="9246"/>
                  </a:moveTo>
                  <a:cubicBezTo>
                    <a:pt x="437455" y="29914"/>
                    <a:pt x="454343" y="78889"/>
                    <a:pt x="434882" y="119822"/>
                  </a:cubicBezTo>
                  <a:cubicBezTo>
                    <a:pt x="144570" y="731004"/>
                    <a:pt x="77421" y="1449544"/>
                    <a:pt x="301387" y="2142672"/>
                  </a:cubicBezTo>
                  <a:cubicBezTo>
                    <a:pt x="467371" y="2656225"/>
                    <a:pt x="774731" y="3102549"/>
                    <a:pt x="1192586" y="3438135"/>
                  </a:cubicBezTo>
                  <a:cubicBezTo>
                    <a:pt x="1227729" y="3466362"/>
                    <a:pt x="1233921" y="3517428"/>
                    <a:pt x="1206739" y="3553375"/>
                  </a:cubicBezTo>
                  <a:lnTo>
                    <a:pt x="1206739" y="3553375"/>
                  </a:lnTo>
                  <a:cubicBezTo>
                    <a:pt x="1178271" y="3591011"/>
                    <a:pt x="1124471" y="3597444"/>
                    <a:pt x="1087720" y="3567850"/>
                  </a:cubicBezTo>
                  <a:cubicBezTo>
                    <a:pt x="904446" y="3420604"/>
                    <a:pt x="741196" y="3253253"/>
                    <a:pt x="600383" y="3069175"/>
                  </a:cubicBezTo>
                  <a:cubicBezTo>
                    <a:pt x="400623" y="2808136"/>
                    <a:pt x="245898" y="2513321"/>
                    <a:pt x="142721" y="2193899"/>
                  </a:cubicBezTo>
                  <a:cubicBezTo>
                    <a:pt x="-87759" y="1480746"/>
                    <a:pt x="-37658" y="722318"/>
                    <a:pt x="282649" y="48330"/>
                  </a:cubicBezTo>
                  <a:cubicBezTo>
                    <a:pt x="303076" y="5467"/>
                    <a:pt x="354785" y="-12467"/>
                    <a:pt x="397085" y="9246"/>
                  </a:cubicBezTo>
                  <a:lnTo>
                    <a:pt x="397085" y="9246"/>
                  </a:lnTo>
                  <a:close/>
                </a:path>
              </a:pathLst>
            </a:custGeom>
            <a:solidFill>
              <a:srgbClr val="00973A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FD583714-FF55-4BD8-A84C-55F8E174E89D}"/>
                </a:ext>
              </a:extLst>
            </p:cNvPr>
            <p:cNvSpPr/>
            <p:nvPr/>
          </p:nvSpPr>
          <p:spPr>
            <a:xfrm>
              <a:off x="6457318" y="711105"/>
              <a:ext cx="4778283" cy="4778911"/>
            </a:xfrm>
            <a:custGeom>
              <a:avLst/>
              <a:gdLst>
                <a:gd name="connsiteX0" fmla="*/ 2389756 w 4778283"/>
                <a:gd name="connsiteY0" fmla="*/ 4778912 h 4778911"/>
                <a:gd name="connsiteX1" fmla="*/ 1592164 w 4778283"/>
                <a:gd name="connsiteY1" fmla="*/ 4640995 h 4778911"/>
                <a:gd name="connsiteX2" fmla="*/ 233813 w 4778283"/>
                <a:gd name="connsiteY2" fmla="*/ 3417667 h 4778911"/>
                <a:gd name="connsiteX3" fmla="*/ 138356 w 4778283"/>
                <a:gd name="connsiteY3" fmla="*/ 1592164 h 4778911"/>
                <a:gd name="connsiteX4" fmla="*/ 1361684 w 4778283"/>
                <a:gd name="connsiteY4" fmla="*/ 233813 h 4778911"/>
                <a:gd name="connsiteX5" fmla="*/ 3187187 w 4778283"/>
                <a:gd name="connsiteY5" fmla="*/ 138356 h 4778911"/>
                <a:gd name="connsiteX6" fmla="*/ 4778269 w 4778283"/>
                <a:gd name="connsiteY6" fmla="*/ 2340540 h 4778911"/>
                <a:gd name="connsiteX7" fmla="*/ 4709270 w 4778283"/>
                <a:gd name="connsiteY7" fmla="*/ 2409941 h 4778911"/>
                <a:gd name="connsiteX8" fmla="*/ 4709270 w 4778283"/>
                <a:gd name="connsiteY8" fmla="*/ 2409941 h 4778911"/>
                <a:gd name="connsiteX9" fmla="*/ 4641557 w 4778283"/>
                <a:gd name="connsiteY9" fmla="*/ 2342630 h 4778911"/>
                <a:gd name="connsiteX10" fmla="*/ 3141589 w 4778283"/>
                <a:gd name="connsiteY10" fmla="*/ 267267 h 4778911"/>
                <a:gd name="connsiteX11" fmla="*/ 1420551 w 4778283"/>
                <a:gd name="connsiteY11" fmla="*/ 357256 h 4778911"/>
                <a:gd name="connsiteX12" fmla="*/ 267267 w 4778283"/>
                <a:gd name="connsiteY12" fmla="*/ 1637842 h 4778911"/>
                <a:gd name="connsiteX13" fmla="*/ 1637842 w 4778283"/>
                <a:gd name="connsiteY13" fmla="*/ 4512164 h 4778911"/>
                <a:gd name="connsiteX14" fmla="*/ 2924218 w 4778283"/>
                <a:gd name="connsiteY14" fmla="*/ 4577303 h 4778911"/>
                <a:gd name="connsiteX15" fmla="*/ 3006808 w 4778283"/>
                <a:gd name="connsiteY15" fmla="*/ 4625313 h 4778911"/>
                <a:gd name="connsiteX16" fmla="*/ 3006808 w 4778283"/>
                <a:gd name="connsiteY16" fmla="*/ 4625313 h 4778911"/>
                <a:gd name="connsiteX17" fmla="*/ 2957672 w 4778283"/>
                <a:gd name="connsiteY17" fmla="*/ 4709833 h 4778911"/>
                <a:gd name="connsiteX18" fmla="*/ 2389756 w 4778283"/>
                <a:gd name="connsiteY18" fmla="*/ 4778912 h 477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78283" h="4778911">
                  <a:moveTo>
                    <a:pt x="2389756" y="4778912"/>
                  </a:moveTo>
                  <a:cubicBezTo>
                    <a:pt x="2120353" y="4778912"/>
                    <a:pt x="1851434" y="4732832"/>
                    <a:pt x="1592164" y="4640995"/>
                  </a:cubicBezTo>
                  <a:cubicBezTo>
                    <a:pt x="990794" y="4427966"/>
                    <a:pt x="508443" y="3993544"/>
                    <a:pt x="233813" y="3417667"/>
                  </a:cubicBezTo>
                  <a:cubicBezTo>
                    <a:pt x="-40816" y="2841789"/>
                    <a:pt x="-74672" y="2193454"/>
                    <a:pt x="138356" y="1592164"/>
                  </a:cubicBezTo>
                  <a:cubicBezTo>
                    <a:pt x="351385" y="990794"/>
                    <a:pt x="785807" y="508362"/>
                    <a:pt x="1361684" y="233813"/>
                  </a:cubicBezTo>
                  <a:cubicBezTo>
                    <a:pt x="1937562" y="-40816"/>
                    <a:pt x="2585897" y="-74672"/>
                    <a:pt x="3187187" y="138356"/>
                  </a:cubicBezTo>
                  <a:cubicBezTo>
                    <a:pt x="4125994" y="470887"/>
                    <a:pt x="4758003" y="1350184"/>
                    <a:pt x="4778269" y="2340540"/>
                  </a:cubicBezTo>
                  <a:cubicBezTo>
                    <a:pt x="4779073" y="2378899"/>
                    <a:pt x="4747629" y="2410263"/>
                    <a:pt x="4709270" y="2409941"/>
                  </a:cubicBezTo>
                  <a:lnTo>
                    <a:pt x="4709270" y="2409941"/>
                  </a:lnTo>
                  <a:cubicBezTo>
                    <a:pt x="4672116" y="2409619"/>
                    <a:pt x="4642361" y="2379704"/>
                    <a:pt x="4641557" y="2342630"/>
                  </a:cubicBezTo>
                  <a:cubicBezTo>
                    <a:pt x="4622177" y="1409292"/>
                    <a:pt x="4026355" y="580739"/>
                    <a:pt x="3141589" y="267267"/>
                  </a:cubicBezTo>
                  <a:cubicBezTo>
                    <a:pt x="2574638" y="66462"/>
                    <a:pt x="1963457" y="98388"/>
                    <a:pt x="1420551" y="357256"/>
                  </a:cubicBezTo>
                  <a:cubicBezTo>
                    <a:pt x="877645" y="616123"/>
                    <a:pt x="468073" y="1070891"/>
                    <a:pt x="267267" y="1637842"/>
                  </a:cubicBezTo>
                  <a:cubicBezTo>
                    <a:pt x="-147290" y="2808174"/>
                    <a:pt x="467510" y="4097606"/>
                    <a:pt x="1637842" y="4512164"/>
                  </a:cubicBezTo>
                  <a:cubicBezTo>
                    <a:pt x="2054571" y="4659812"/>
                    <a:pt x="2497838" y="4682008"/>
                    <a:pt x="2924218" y="4577303"/>
                  </a:cubicBezTo>
                  <a:cubicBezTo>
                    <a:pt x="2960326" y="4568457"/>
                    <a:pt x="2996916" y="4589526"/>
                    <a:pt x="3006808" y="4625313"/>
                  </a:cubicBezTo>
                  <a:lnTo>
                    <a:pt x="3006808" y="4625313"/>
                  </a:lnTo>
                  <a:cubicBezTo>
                    <a:pt x="3017021" y="4662305"/>
                    <a:pt x="2994906" y="4700665"/>
                    <a:pt x="2957672" y="4709833"/>
                  </a:cubicBezTo>
                  <a:cubicBezTo>
                    <a:pt x="2770377" y="4755913"/>
                    <a:pt x="2579946" y="4778912"/>
                    <a:pt x="2389756" y="4778912"/>
                  </a:cubicBezTo>
                  <a:close/>
                </a:path>
              </a:pathLst>
            </a:custGeom>
            <a:solidFill>
              <a:srgbClr val="00973A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3003266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áfico 3">
            <a:extLst>
              <a:ext uri="{FF2B5EF4-FFF2-40B4-BE49-F238E27FC236}">
                <a16:creationId xmlns:a16="http://schemas.microsoft.com/office/drawing/2014/main" id="{D532A44D-DCE1-4BA0-9EF0-AC29287CBC14}"/>
              </a:ext>
            </a:extLst>
          </p:cNvPr>
          <p:cNvGrpSpPr/>
          <p:nvPr/>
        </p:nvGrpSpPr>
        <p:grpSpPr>
          <a:xfrm>
            <a:off x="5931015" y="184641"/>
            <a:ext cx="5830349" cy="5830349"/>
            <a:chOff x="5931015" y="184641"/>
            <a:chExt cx="5830349" cy="5830349"/>
          </a:xfrm>
        </p:grpSpPr>
        <p:sp>
          <p:nvSpPr>
            <p:cNvPr id="3" name="Forma Livre: Forma 2">
              <a:extLst>
                <a:ext uri="{FF2B5EF4-FFF2-40B4-BE49-F238E27FC236}">
                  <a16:creationId xmlns:a16="http://schemas.microsoft.com/office/drawing/2014/main" id="{8F4625FA-88D1-494B-A2D2-CFA5130E45CB}"/>
                </a:ext>
              </a:extLst>
            </p:cNvPr>
            <p:cNvSpPr/>
            <p:nvPr/>
          </p:nvSpPr>
          <p:spPr>
            <a:xfrm>
              <a:off x="5931015" y="184641"/>
              <a:ext cx="8041" cy="8041"/>
            </a:xfrm>
            <a:custGeom>
              <a:avLst/>
              <a:gdLst/>
              <a:ahLst/>
              <a:cxnLst/>
              <a:rect l="l" t="t" r="r" b="b"/>
              <a:pathLst>
                <a:path w="8041" h="8041"/>
              </a:pathLst>
            </a:custGeom>
            <a:solidFill>
              <a:srgbClr val="00973A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" name="Forma Livre: Forma 4">
              <a:extLst>
                <a:ext uri="{FF2B5EF4-FFF2-40B4-BE49-F238E27FC236}">
                  <a16:creationId xmlns:a16="http://schemas.microsoft.com/office/drawing/2014/main" id="{381F3C90-692E-43FA-A2C6-3A75C05B7EAD}"/>
                </a:ext>
              </a:extLst>
            </p:cNvPr>
            <p:cNvSpPr/>
            <p:nvPr/>
          </p:nvSpPr>
          <p:spPr>
            <a:xfrm>
              <a:off x="5931015" y="184641"/>
              <a:ext cx="8041" cy="8041"/>
            </a:xfrm>
            <a:custGeom>
              <a:avLst/>
              <a:gdLst/>
              <a:ahLst/>
              <a:cxnLst/>
              <a:rect l="l" t="t" r="r" b="b"/>
              <a:pathLst>
                <a:path w="8041" h="8041"/>
              </a:pathLst>
            </a:custGeom>
            <a:solidFill>
              <a:srgbClr val="00973A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" name="Forma Livre: Forma 5">
              <a:extLst>
                <a:ext uri="{FF2B5EF4-FFF2-40B4-BE49-F238E27FC236}">
                  <a16:creationId xmlns:a16="http://schemas.microsoft.com/office/drawing/2014/main" id="{0657CCE2-9138-45D4-BBE5-A635DD3E4414}"/>
                </a:ext>
              </a:extLst>
            </p:cNvPr>
            <p:cNvSpPr/>
            <p:nvPr/>
          </p:nvSpPr>
          <p:spPr>
            <a:xfrm>
              <a:off x="7363034" y="4951952"/>
              <a:ext cx="3634925" cy="1064515"/>
            </a:xfrm>
            <a:custGeom>
              <a:avLst/>
              <a:gdLst>
                <a:gd name="connsiteX0" fmla="*/ 12218 w 3634925"/>
                <a:gd name="connsiteY0" fmla="*/ 565086 h 1064515"/>
                <a:gd name="connsiteX1" fmla="*/ 125287 w 3634925"/>
                <a:gd name="connsiteY1" fmla="*/ 535572 h 1064515"/>
                <a:gd name="connsiteX2" fmla="*/ 2132616 w 3634925"/>
                <a:gd name="connsiteY2" fmla="*/ 818887 h 1064515"/>
                <a:gd name="connsiteX3" fmla="*/ 3490725 w 3634925"/>
                <a:gd name="connsiteY3" fmla="*/ 26362 h 1064515"/>
                <a:gd name="connsiteX4" fmla="*/ 3606689 w 3634925"/>
                <a:gd name="connsiteY4" fmla="*/ 20813 h 1064515"/>
                <a:gd name="connsiteX5" fmla="*/ 3606689 w 3634925"/>
                <a:gd name="connsiteY5" fmla="*/ 20813 h 1064515"/>
                <a:gd name="connsiteX6" fmla="*/ 3612318 w 3634925"/>
                <a:gd name="connsiteY6" fmla="*/ 140636 h 1064515"/>
                <a:gd name="connsiteX7" fmla="*/ 3078821 w 3634925"/>
                <a:gd name="connsiteY7" fmla="*/ 589613 h 1064515"/>
                <a:gd name="connsiteX8" fmla="*/ 2172021 w 3634925"/>
                <a:gd name="connsiteY8" fmla="*/ 981011 h 1064515"/>
                <a:gd name="connsiteX9" fmla="*/ 42777 w 3634925"/>
                <a:gd name="connsiteY9" fmla="*/ 682095 h 1064515"/>
                <a:gd name="connsiteX10" fmla="*/ 12218 w 3634925"/>
                <a:gd name="connsiteY10" fmla="*/ 565086 h 1064515"/>
                <a:gd name="connsiteX11" fmla="*/ 12218 w 3634925"/>
                <a:gd name="connsiteY11" fmla="*/ 565086 h 106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34925" h="1064515">
                  <a:moveTo>
                    <a:pt x="12218" y="565086"/>
                  </a:moveTo>
                  <a:cubicBezTo>
                    <a:pt x="35781" y="526405"/>
                    <a:pt x="85882" y="513135"/>
                    <a:pt x="125287" y="535572"/>
                  </a:cubicBezTo>
                  <a:cubicBezTo>
                    <a:pt x="713227" y="870516"/>
                    <a:pt x="1424852" y="990822"/>
                    <a:pt x="2132616" y="818887"/>
                  </a:cubicBezTo>
                  <a:cubicBezTo>
                    <a:pt x="2657106" y="691504"/>
                    <a:pt x="3124981" y="418161"/>
                    <a:pt x="3490725" y="26362"/>
                  </a:cubicBezTo>
                  <a:cubicBezTo>
                    <a:pt x="3521445" y="-6530"/>
                    <a:pt x="3572832" y="-8942"/>
                    <a:pt x="3606689" y="20813"/>
                  </a:cubicBezTo>
                  <a:lnTo>
                    <a:pt x="3606689" y="20813"/>
                  </a:lnTo>
                  <a:cubicBezTo>
                    <a:pt x="3642073" y="51935"/>
                    <a:pt x="3644486" y="106137"/>
                    <a:pt x="3612318" y="140636"/>
                  </a:cubicBezTo>
                  <a:cubicBezTo>
                    <a:pt x="3451883" y="312491"/>
                    <a:pt x="3272871" y="462793"/>
                    <a:pt x="3078821" y="589613"/>
                  </a:cubicBezTo>
                  <a:cubicBezTo>
                    <a:pt x="2803629" y="769429"/>
                    <a:pt x="2498199" y="901799"/>
                    <a:pt x="2172021" y="981011"/>
                  </a:cubicBezTo>
                  <a:cubicBezTo>
                    <a:pt x="1443750" y="1157932"/>
                    <a:pt x="691112" y="1051618"/>
                    <a:pt x="42777" y="682095"/>
                  </a:cubicBezTo>
                  <a:cubicBezTo>
                    <a:pt x="1523" y="658532"/>
                    <a:pt x="-12470" y="605697"/>
                    <a:pt x="12218" y="565086"/>
                  </a:cubicBezTo>
                  <a:lnTo>
                    <a:pt x="12218" y="565086"/>
                  </a:lnTo>
                  <a:close/>
                </a:path>
              </a:pathLst>
            </a:custGeom>
            <a:solidFill>
              <a:srgbClr val="00973A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" name="Forma Livre: Forma 6">
              <a:extLst>
                <a:ext uri="{FF2B5EF4-FFF2-40B4-BE49-F238E27FC236}">
                  <a16:creationId xmlns:a16="http://schemas.microsoft.com/office/drawing/2014/main" id="{EA027735-BF00-4F11-8EE4-ACD6D37C632D}"/>
                </a:ext>
              </a:extLst>
            </p:cNvPr>
            <p:cNvSpPr/>
            <p:nvPr/>
          </p:nvSpPr>
          <p:spPr>
            <a:xfrm>
              <a:off x="10832764" y="1084476"/>
              <a:ext cx="929649" cy="3662366"/>
            </a:xfrm>
            <a:custGeom>
              <a:avLst/>
              <a:gdLst>
                <a:gd name="connsiteX0" fmla="*/ 326184 w 929649"/>
                <a:gd name="connsiteY0" fmla="*/ 3647032 h 3662366"/>
                <a:gd name="connsiteX1" fmla="*/ 304391 w 929649"/>
                <a:gd name="connsiteY1" fmla="*/ 3532275 h 3662366"/>
                <a:gd name="connsiteX2" fmla="*/ 721924 w 929649"/>
                <a:gd name="connsiteY2" fmla="*/ 1548509 h 3662366"/>
                <a:gd name="connsiteX3" fmla="*/ 22443 w 929649"/>
                <a:gd name="connsiteY3" fmla="*/ 140218 h 3662366"/>
                <a:gd name="connsiteX4" fmla="*/ 24695 w 929649"/>
                <a:gd name="connsiteY4" fmla="*/ 24174 h 3662366"/>
                <a:gd name="connsiteX5" fmla="*/ 24695 w 929649"/>
                <a:gd name="connsiteY5" fmla="*/ 24174 h 3662366"/>
                <a:gd name="connsiteX6" fmla="*/ 144599 w 929649"/>
                <a:gd name="connsiteY6" fmla="*/ 26586 h 3662366"/>
                <a:gd name="connsiteX7" fmla="*/ 556744 w 929649"/>
                <a:gd name="connsiteY7" fmla="*/ 589034 h 3662366"/>
                <a:gd name="connsiteX8" fmla="*/ 886380 w 929649"/>
                <a:gd name="connsiteY8" fmla="*/ 1520121 h 3662366"/>
                <a:gd name="connsiteX9" fmla="*/ 445123 w 929649"/>
                <a:gd name="connsiteY9" fmla="*/ 3624435 h 3662366"/>
                <a:gd name="connsiteX10" fmla="*/ 326184 w 929649"/>
                <a:gd name="connsiteY10" fmla="*/ 3647032 h 3662366"/>
                <a:gd name="connsiteX11" fmla="*/ 326184 w 929649"/>
                <a:gd name="connsiteY11" fmla="*/ 3647032 h 3662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9649" h="3662366">
                  <a:moveTo>
                    <a:pt x="326184" y="3647032"/>
                  </a:moveTo>
                  <a:cubicBezTo>
                    <a:pt x="289191" y="3620896"/>
                    <a:pt x="279381" y="3570072"/>
                    <a:pt x="304391" y="3532275"/>
                  </a:cubicBezTo>
                  <a:cubicBezTo>
                    <a:pt x="678016" y="2968219"/>
                    <a:pt x="845929" y="2266245"/>
                    <a:pt x="721924" y="1548509"/>
                  </a:cubicBezTo>
                  <a:cubicBezTo>
                    <a:pt x="630086" y="1016620"/>
                    <a:pt x="388750" y="531454"/>
                    <a:pt x="22443" y="140218"/>
                  </a:cubicBezTo>
                  <a:cubicBezTo>
                    <a:pt x="-8357" y="107327"/>
                    <a:pt x="-7312" y="55859"/>
                    <a:pt x="24695" y="24174"/>
                  </a:cubicBezTo>
                  <a:lnTo>
                    <a:pt x="24695" y="24174"/>
                  </a:lnTo>
                  <a:cubicBezTo>
                    <a:pt x="58149" y="-9039"/>
                    <a:pt x="112351" y="-7833"/>
                    <a:pt x="144599" y="26586"/>
                  </a:cubicBezTo>
                  <a:cubicBezTo>
                    <a:pt x="305275" y="198200"/>
                    <a:pt x="443274" y="386862"/>
                    <a:pt x="556744" y="589034"/>
                  </a:cubicBezTo>
                  <a:cubicBezTo>
                    <a:pt x="717662" y="875646"/>
                    <a:pt x="829203" y="1189359"/>
                    <a:pt x="886380" y="1520121"/>
                  </a:cubicBezTo>
                  <a:cubicBezTo>
                    <a:pt x="1013924" y="2258605"/>
                    <a:pt x="857349" y="3002397"/>
                    <a:pt x="445123" y="3624435"/>
                  </a:cubicBezTo>
                  <a:cubicBezTo>
                    <a:pt x="418746" y="3664001"/>
                    <a:pt x="365026" y="3674455"/>
                    <a:pt x="326184" y="3647032"/>
                  </a:cubicBezTo>
                  <a:lnTo>
                    <a:pt x="326184" y="3647032"/>
                  </a:lnTo>
                  <a:close/>
                </a:path>
              </a:pathLst>
            </a:custGeom>
            <a:solidFill>
              <a:srgbClr val="00973A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" name="Forma Livre: Forma 7">
              <a:extLst>
                <a:ext uri="{FF2B5EF4-FFF2-40B4-BE49-F238E27FC236}">
                  <a16:creationId xmlns:a16="http://schemas.microsoft.com/office/drawing/2014/main" id="{058739CF-2DEA-42DA-9911-57471F7610FC}"/>
                </a:ext>
              </a:extLst>
            </p:cNvPr>
            <p:cNvSpPr/>
            <p:nvPr/>
          </p:nvSpPr>
          <p:spPr>
            <a:xfrm>
              <a:off x="6443795" y="184656"/>
              <a:ext cx="3526140" cy="1376017"/>
            </a:xfrm>
            <a:custGeom>
              <a:avLst/>
              <a:gdLst>
                <a:gd name="connsiteX0" fmla="*/ 3519328 w 3526140"/>
                <a:gd name="connsiteY0" fmla="*/ 316352 h 1376017"/>
                <a:gd name="connsiteX1" fmla="*/ 3411567 w 3526140"/>
                <a:gd name="connsiteY1" fmla="*/ 361467 h 1376017"/>
                <a:gd name="connsiteX2" fmla="*/ 1384294 w 3526140"/>
                <a:gd name="connsiteY2" fmla="*/ 364281 h 1376017"/>
                <a:gd name="connsiteX3" fmla="*/ 151638 w 3526140"/>
                <a:gd name="connsiteY3" fmla="*/ 1340483 h 1376017"/>
                <a:gd name="connsiteX4" fmla="*/ 37604 w 3526140"/>
                <a:gd name="connsiteY4" fmla="*/ 1362357 h 1376017"/>
                <a:gd name="connsiteX5" fmla="*/ 37604 w 3526140"/>
                <a:gd name="connsiteY5" fmla="*/ 1362357 h 1376017"/>
                <a:gd name="connsiteX6" fmla="*/ 15167 w 3526140"/>
                <a:gd name="connsiteY6" fmla="*/ 1244543 h 1376017"/>
                <a:gd name="connsiteX7" fmla="*/ 479906 w 3526140"/>
                <a:gd name="connsiteY7" fmla="*/ 724798 h 1376017"/>
                <a:gd name="connsiteX8" fmla="*/ 1322452 w 3526140"/>
                <a:gd name="connsiteY8" fmla="*/ 209315 h 1376017"/>
                <a:gd name="connsiteX9" fmla="*/ 3472524 w 3526140"/>
                <a:gd name="connsiteY9" fmla="*/ 204811 h 1376017"/>
                <a:gd name="connsiteX10" fmla="*/ 3519328 w 3526140"/>
                <a:gd name="connsiteY10" fmla="*/ 316352 h 1376017"/>
                <a:gd name="connsiteX11" fmla="*/ 3519328 w 3526140"/>
                <a:gd name="connsiteY11" fmla="*/ 316352 h 137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6140" h="1376017">
                  <a:moveTo>
                    <a:pt x="3519328" y="316352"/>
                  </a:moveTo>
                  <a:cubicBezTo>
                    <a:pt x="3501475" y="358009"/>
                    <a:pt x="3453706" y="378113"/>
                    <a:pt x="3411567" y="361467"/>
                  </a:cubicBezTo>
                  <a:cubicBezTo>
                    <a:pt x="2782291" y="112893"/>
                    <a:pt x="2060775" y="94155"/>
                    <a:pt x="1384294" y="364281"/>
                  </a:cubicBezTo>
                  <a:cubicBezTo>
                    <a:pt x="883045" y="564363"/>
                    <a:pt x="458354" y="900995"/>
                    <a:pt x="151638" y="1340483"/>
                  </a:cubicBezTo>
                  <a:cubicBezTo>
                    <a:pt x="125823" y="1377395"/>
                    <a:pt x="75320" y="1387045"/>
                    <a:pt x="37604" y="1362357"/>
                  </a:cubicBezTo>
                  <a:lnTo>
                    <a:pt x="37604" y="1362357"/>
                  </a:lnTo>
                  <a:cubicBezTo>
                    <a:pt x="-1801" y="1336542"/>
                    <a:pt x="-11853" y="1283225"/>
                    <a:pt x="15167" y="1244543"/>
                  </a:cubicBezTo>
                  <a:cubicBezTo>
                    <a:pt x="149788" y="1051780"/>
                    <a:pt x="305720" y="877674"/>
                    <a:pt x="479906" y="724798"/>
                  </a:cubicBezTo>
                  <a:cubicBezTo>
                    <a:pt x="726952" y="507989"/>
                    <a:pt x="1010669" y="333803"/>
                    <a:pt x="1322452" y="209315"/>
                  </a:cubicBezTo>
                  <a:cubicBezTo>
                    <a:pt x="2018475" y="-68532"/>
                    <a:pt x="2778592" y="-69497"/>
                    <a:pt x="3472524" y="204811"/>
                  </a:cubicBezTo>
                  <a:cubicBezTo>
                    <a:pt x="3516754" y="222342"/>
                    <a:pt x="3538065" y="272684"/>
                    <a:pt x="3519328" y="316352"/>
                  </a:cubicBezTo>
                  <a:lnTo>
                    <a:pt x="3519328" y="316352"/>
                  </a:lnTo>
                  <a:close/>
                </a:path>
              </a:pathLst>
            </a:custGeom>
            <a:solidFill>
              <a:srgbClr val="00973A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id="{33C14ED6-602E-4C99-8BD9-0A06291FCBC7}"/>
                </a:ext>
              </a:extLst>
            </p:cNvPr>
            <p:cNvSpPr/>
            <p:nvPr/>
          </p:nvSpPr>
          <p:spPr>
            <a:xfrm>
              <a:off x="5931037" y="1803308"/>
              <a:ext cx="1223654" cy="3586431"/>
            </a:xfrm>
            <a:custGeom>
              <a:avLst/>
              <a:gdLst>
                <a:gd name="connsiteX0" fmla="*/ 397085 w 1223654"/>
                <a:gd name="connsiteY0" fmla="*/ 9246 h 3586431"/>
                <a:gd name="connsiteX1" fmla="*/ 434882 w 1223654"/>
                <a:gd name="connsiteY1" fmla="*/ 119822 h 3586431"/>
                <a:gd name="connsiteX2" fmla="*/ 301387 w 1223654"/>
                <a:gd name="connsiteY2" fmla="*/ 2142672 h 3586431"/>
                <a:gd name="connsiteX3" fmla="*/ 1192586 w 1223654"/>
                <a:gd name="connsiteY3" fmla="*/ 3438135 h 3586431"/>
                <a:gd name="connsiteX4" fmla="*/ 1206739 w 1223654"/>
                <a:gd name="connsiteY4" fmla="*/ 3553375 h 3586431"/>
                <a:gd name="connsiteX5" fmla="*/ 1206739 w 1223654"/>
                <a:gd name="connsiteY5" fmla="*/ 3553375 h 3586431"/>
                <a:gd name="connsiteX6" fmla="*/ 1087720 w 1223654"/>
                <a:gd name="connsiteY6" fmla="*/ 3567850 h 3586431"/>
                <a:gd name="connsiteX7" fmla="*/ 600383 w 1223654"/>
                <a:gd name="connsiteY7" fmla="*/ 3069175 h 3586431"/>
                <a:gd name="connsiteX8" fmla="*/ 142721 w 1223654"/>
                <a:gd name="connsiteY8" fmla="*/ 2193899 h 3586431"/>
                <a:gd name="connsiteX9" fmla="*/ 282649 w 1223654"/>
                <a:gd name="connsiteY9" fmla="*/ 48330 h 3586431"/>
                <a:gd name="connsiteX10" fmla="*/ 397085 w 1223654"/>
                <a:gd name="connsiteY10" fmla="*/ 9246 h 3586431"/>
                <a:gd name="connsiteX11" fmla="*/ 397085 w 1223654"/>
                <a:gd name="connsiteY11" fmla="*/ 9246 h 358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3654" h="3586431">
                  <a:moveTo>
                    <a:pt x="397085" y="9246"/>
                  </a:moveTo>
                  <a:cubicBezTo>
                    <a:pt x="437455" y="29914"/>
                    <a:pt x="454343" y="78889"/>
                    <a:pt x="434882" y="119822"/>
                  </a:cubicBezTo>
                  <a:cubicBezTo>
                    <a:pt x="144570" y="731004"/>
                    <a:pt x="77421" y="1449544"/>
                    <a:pt x="301387" y="2142672"/>
                  </a:cubicBezTo>
                  <a:cubicBezTo>
                    <a:pt x="467371" y="2656225"/>
                    <a:pt x="774731" y="3102549"/>
                    <a:pt x="1192586" y="3438135"/>
                  </a:cubicBezTo>
                  <a:cubicBezTo>
                    <a:pt x="1227729" y="3466362"/>
                    <a:pt x="1233921" y="3517428"/>
                    <a:pt x="1206739" y="3553375"/>
                  </a:cubicBezTo>
                  <a:lnTo>
                    <a:pt x="1206739" y="3553375"/>
                  </a:lnTo>
                  <a:cubicBezTo>
                    <a:pt x="1178271" y="3591011"/>
                    <a:pt x="1124471" y="3597444"/>
                    <a:pt x="1087720" y="3567850"/>
                  </a:cubicBezTo>
                  <a:cubicBezTo>
                    <a:pt x="904446" y="3420604"/>
                    <a:pt x="741196" y="3253253"/>
                    <a:pt x="600383" y="3069175"/>
                  </a:cubicBezTo>
                  <a:cubicBezTo>
                    <a:pt x="400623" y="2808136"/>
                    <a:pt x="245898" y="2513321"/>
                    <a:pt x="142721" y="2193899"/>
                  </a:cubicBezTo>
                  <a:cubicBezTo>
                    <a:pt x="-87759" y="1480746"/>
                    <a:pt x="-37658" y="722318"/>
                    <a:pt x="282649" y="48330"/>
                  </a:cubicBezTo>
                  <a:cubicBezTo>
                    <a:pt x="303076" y="5467"/>
                    <a:pt x="354785" y="-12467"/>
                    <a:pt x="397085" y="9246"/>
                  </a:cubicBezTo>
                  <a:lnTo>
                    <a:pt x="397085" y="9246"/>
                  </a:lnTo>
                  <a:close/>
                </a:path>
              </a:pathLst>
            </a:custGeom>
            <a:solidFill>
              <a:srgbClr val="00973A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id="{5529CEDE-446E-49CF-B2A8-6D721742EEBB}"/>
                </a:ext>
              </a:extLst>
            </p:cNvPr>
            <p:cNvSpPr/>
            <p:nvPr/>
          </p:nvSpPr>
          <p:spPr>
            <a:xfrm>
              <a:off x="6457318" y="711105"/>
              <a:ext cx="4778283" cy="4778911"/>
            </a:xfrm>
            <a:custGeom>
              <a:avLst/>
              <a:gdLst>
                <a:gd name="connsiteX0" fmla="*/ 2389756 w 4778283"/>
                <a:gd name="connsiteY0" fmla="*/ 4778912 h 4778911"/>
                <a:gd name="connsiteX1" fmla="*/ 1592164 w 4778283"/>
                <a:gd name="connsiteY1" fmla="*/ 4640995 h 4778911"/>
                <a:gd name="connsiteX2" fmla="*/ 233813 w 4778283"/>
                <a:gd name="connsiteY2" fmla="*/ 3417667 h 4778911"/>
                <a:gd name="connsiteX3" fmla="*/ 138356 w 4778283"/>
                <a:gd name="connsiteY3" fmla="*/ 1592164 h 4778911"/>
                <a:gd name="connsiteX4" fmla="*/ 1361684 w 4778283"/>
                <a:gd name="connsiteY4" fmla="*/ 233813 h 4778911"/>
                <a:gd name="connsiteX5" fmla="*/ 3187187 w 4778283"/>
                <a:gd name="connsiteY5" fmla="*/ 138356 h 4778911"/>
                <a:gd name="connsiteX6" fmla="*/ 4778269 w 4778283"/>
                <a:gd name="connsiteY6" fmla="*/ 2340540 h 4778911"/>
                <a:gd name="connsiteX7" fmla="*/ 4709270 w 4778283"/>
                <a:gd name="connsiteY7" fmla="*/ 2409941 h 4778911"/>
                <a:gd name="connsiteX8" fmla="*/ 4709270 w 4778283"/>
                <a:gd name="connsiteY8" fmla="*/ 2409941 h 4778911"/>
                <a:gd name="connsiteX9" fmla="*/ 4641557 w 4778283"/>
                <a:gd name="connsiteY9" fmla="*/ 2342630 h 4778911"/>
                <a:gd name="connsiteX10" fmla="*/ 3141589 w 4778283"/>
                <a:gd name="connsiteY10" fmla="*/ 267267 h 4778911"/>
                <a:gd name="connsiteX11" fmla="*/ 1420551 w 4778283"/>
                <a:gd name="connsiteY11" fmla="*/ 357256 h 4778911"/>
                <a:gd name="connsiteX12" fmla="*/ 267267 w 4778283"/>
                <a:gd name="connsiteY12" fmla="*/ 1637842 h 4778911"/>
                <a:gd name="connsiteX13" fmla="*/ 1637842 w 4778283"/>
                <a:gd name="connsiteY13" fmla="*/ 4512164 h 4778911"/>
                <a:gd name="connsiteX14" fmla="*/ 2924218 w 4778283"/>
                <a:gd name="connsiteY14" fmla="*/ 4577303 h 4778911"/>
                <a:gd name="connsiteX15" fmla="*/ 3006808 w 4778283"/>
                <a:gd name="connsiteY15" fmla="*/ 4625313 h 4778911"/>
                <a:gd name="connsiteX16" fmla="*/ 3006808 w 4778283"/>
                <a:gd name="connsiteY16" fmla="*/ 4625313 h 4778911"/>
                <a:gd name="connsiteX17" fmla="*/ 2957672 w 4778283"/>
                <a:gd name="connsiteY17" fmla="*/ 4709833 h 4778911"/>
                <a:gd name="connsiteX18" fmla="*/ 2389756 w 4778283"/>
                <a:gd name="connsiteY18" fmla="*/ 4778912 h 477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78283" h="4778911">
                  <a:moveTo>
                    <a:pt x="2389756" y="4778912"/>
                  </a:moveTo>
                  <a:cubicBezTo>
                    <a:pt x="2120353" y="4778912"/>
                    <a:pt x="1851434" y="4732832"/>
                    <a:pt x="1592164" y="4640995"/>
                  </a:cubicBezTo>
                  <a:cubicBezTo>
                    <a:pt x="990794" y="4427966"/>
                    <a:pt x="508443" y="3993544"/>
                    <a:pt x="233813" y="3417667"/>
                  </a:cubicBezTo>
                  <a:cubicBezTo>
                    <a:pt x="-40816" y="2841789"/>
                    <a:pt x="-74672" y="2193454"/>
                    <a:pt x="138356" y="1592164"/>
                  </a:cubicBezTo>
                  <a:cubicBezTo>
                    <a:pt x="351385" y="990794"/>
                    <a:pt x="785807" y="508362"/>
                    <a:pt x="1361684" y="233813"/>
                  </a:cubicBezTo>
                  <a:cubicBezTo>
                    <a:pt x="1937562" y="-40816"/>
                    <a:pt x="2585897" y="-74672"/>
                    <a:pt x="3187187" y="138356"/>
                  </a:cubicBezTo>
                  <a:cubicBezTo>
                    <a:pt x="4125994" y="470887"/>
                    <a:pt x="4758003" y="1350184"/>
                    <a:pt x="4778269" y="2340540"/>
                  </a:cubicBezTo>
                  <a:cubicBezTo>
                    <a:pt x="4779073" y="2378899"/>
                    <a:pt x="4747629" y="2410263"/>
                    <a:pt x="4709270" y="2409941"/>
                  </a:cubicBezTo>
                  <a:lnTo>
                    <a:pt x="4709270" y="2409941"/>
                  </a:lnTo>
                  <a:cubicBezTo>
                    <a:pt x="4672116" y="2409619"/>
                    <a:pt x="4642361" y="2379704"/>
                    <a:pt x="4641557" y="2342630"/>
                  </a:cubicBezTo>
                  <a:cubicBezTo>
                    <a:pt x="4622177" y="1409292"/>
                    <a:pt x="4026355" y="580739"/>
                    <a:pt x="3141589" y="267267"/>
                  </a:cubicBezTo>
                  <a:cubicBezTo>
                    <a:pt x="2574638" y="66462"/>
                    <a:pt x="1963457" y="98388"/>
                    <a:pt x="1420551" y="357256"/>
                  </a:cubicBezTo>
                  <a:cubicBezTo>
                    <a:pt x="877645" y="616123"/>
                    <a:pt x="468073" y="1070891"/>
                    <a:pt x="267267" y="1637842"/>
                  </a:cubicBezTo>
                  <a:cubicBezTo>
                    <a:pt x="-147290" y="2808174"/>
                    <a:pt x="467510" y="4097606"/>
                    <a:pt x="1637842" y="4512164"/>
                  </a:cubicBezTo>
                  <a:cubicBezTo>
                    <a:pt x="2054571" y="4659812"/>
                    <a:pt x="2497838" y="4682008"/>
                    <a:pt x="2924218" y="4577303"/>
                  </a:cubicBezTo>
                  <a:cubicBezTo>
                    <a:pt x="2960326" y="4568457"/>
                    <a:pt x="2996916" y="4589526"/>
                    <a:pt x="3006808" y="4625313"/>
                  </a:cubicBezTo>
                  <a:lnTo>
                    <a:pt x="3006808" y="4625313"/>
                  </a:lnTo>
                  <a:cubicBezTo>
                    <a:pt x="3017021" y="4662305"/>
                    <a:pt x="2994906" y="4700665"/>
                    <a:pt x="2957672" y="4709833"/>
                  </a:cubicBezTo>
                  <a:cubicBezTo>
                    <a:pt x="2770377" y="4755913"/>
                    <a:pt x="2579946" y="4778912"/>
                    <a:pt x="2389756" y="4778912"/>
                  </a:cubicBezTo>
                  <a:close/>
                </a:path>
              </a:pathLst>
            </a:custGeom>
            <a:solidFill>
              <a:srgbClr val="00973A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8516807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6961C58A-E461-4101-9AE4-85DEBA6A31F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C1B9BE2C-C4FE-470B-AA9B-522600F54A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415440" y="128452"/>
            <a:ext cx="580497" cy="58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5859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0783428F-E1C7-4586-AEC6-AB0D93157A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-50788"/>
            <a:ext cx="12192000" cy="3429000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A7968C03-0413-414C-BCAA-5AA1C72A5EB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53858" y="473744"/>
            <a:ext cx="2827789" cy="2827789"/>
          </a:xfrm>
          <a:prstGeom prst="rect">
            <a:avLst/>
          </a:prstGeom>
        </p:spPr>
      </p:pic>
      <p:sp>
        <p:nvSpPr>
          <p:cNvPr id="5" name="Espaço Reservado para Imagem 6">
            <a:extLst>
              <a:ext uri="{FF2B5EF4-FFF2-40B4-BE49-F238E27FC236}">
                <a16:creationId xmlns:a16="http://schemas.microsoft.com/office/drawing/2014/main" id="{7E1D0E75-1ABB-48A8-B7AC-624B1D8F9B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5431" y="796470"/>
            <a:ext cx="2184642" cy="218233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973A"/>
                </a:solidFill>
              </a:defRPr>
            </a:lvl1pPr>
          </a:lstStyle>
          <a:p>
            <a:r>
              <a:rPr lang="pt-BR" dirty="0"/>
              <a:t>Insira sua imagem</a:t>
            </a:r>
          </a:p>
          <a:p>
            <a:r>
              <a:rPr lang="pt-BR" dirty="0"/>
              <a:t>aqui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FE63BB34-AD61-42B2-9F72-5A0AA129C50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415440" y="128452"/>
            <a:ext cx="580497" cy="58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5988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e bloco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desenho&#10;&#10;Descrição gerada automaticamente">
            <a:extLst>
              <a:ext uri="{FF2B5EF4-FFF2-40B4-BE49-F238E27FC236}">
                <a16:creationId xmlns:a16="http://schemas.microsoft.com/office/drawing/2014/main" id="{783F9565-EC9C-4871-9FA0-D0EF903CE4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Espaço Reservado para Imagem 6">
            <a:extLst>
              <a:ext uri="{FF2B5EF4-FFF2-40B4-BE49-F238E27FC236}">
                <a16:creationId xmlns:a16="http://schemas.microsoft.com/office/drawing/2014/main" id="{C2E3F8F4-F9B5-4E8D-81C8-D77BE51933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82974" y="1662545"/>
            <a:ext cx="3564581" cy="3560819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973A"/>
                </a:solidFill>
              </a:defRPr>
            </a:lvl1pPr>
          </a:lstStyle>
          <a:p>
            <a:r>
              <a:rPr lang="pt-BR" dirty="0"/>
              <a:t>Insira sua imagem</a:t>
            </a:r>
          </a:p>
          <a:p>
            <a:r>
              <a:rPr lang="pt-BR" dirty="0"/>
              <a:t>aqui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EE4DC493-A276-41B1-BB96-5B890EB4B7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415440" y="128452"/>
            <a:ext cx="580497" cy="58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867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D71A4E1F-B260-094E-8181-DC4CCDB0F0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156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fase imagem wide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Imagem 5">
            <a:extLst>
              <a:ext uri="{FF2B5EF4-FFF2-40B4-BE49-F238E27FC236}">
                <a16:creationId xmlns:a16="http://schemas.microsoft.com/office/drawing/2014/main" id="{531A3CAB-4DFB-4DAA-A2FB-872C86FE120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69288" y="1231776"/>
            <a:ext cx="7812350" cy="4394447"/>
          </a:xfrm>
          <a:prstGeom prst="roundRect">
            <a:avLst/>
          </a:prstGeom>
        </p:spPr>
        <p:txBody>
          <a:bodyPr/>
          <a:lstStyle>
            <a:lvl1pPr>
              <a:defRPr>
                <a:solidFill>
                  <a:srgbClr val="00973A"/>
                </a:solidFill>
              </a:defRPr>
            </a:lvl1pPr>
          </a:lstStyle>
          <a:p>
            <a:r>
              <a:rPr lang="pt-BR" dirty="0"/>
              <a:t>Imagem aqui</a:t>
            </a:r>
          </a:p>
        </p:txBody>
      </p:sp>
    </p:spTree>
    <p:extLst>
      <p:ext uri="{BB962C8B-B14F-4D97-AF65-F5344CB8AC3E}">
        <p14:creationId xmlns:p14="http://schemas.microsoft.com/office/powerpoint/2010/main" val="6963121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Imagem 5">
            <a:extLst>
              <a:ext uri="{FF2B5EF4-FFF2-40B4-BE49-F238E27FC236}">
                <a16:creationId xmlns:a16="http://schemas.microsoft.com/office/drawing/2014/main" id="{531A3CAB-4DFB-4DAA-A2FB-872C86FE120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4581" y="1225488"/>
            <a:ext cx="3477087" cy="3911723"/>
          </a:xfrm>
          <a:prstGeom prst="roundRect">
            <a:avLst/>
          </a:prstGeom>
        </p:spPr>
        <p:txBody>
          <a:bodyPr/>
          <a:lstStyle>
            <a:lvl1pPr>
              <a:defRPr>
                <a:solidFill>
                  <a:srgbClr val="00973A"/>
                </a:solidFill>
              </a:defRPr>
            </a:lvl1pPr>
          </a:lstStyle>
          <a:p>
            <a:r>
              <a:rPr lang="pt-BR" dirty="0"/>
              <a:t>Imagem aqui</a:t>
            </a:r>
          </a:p>
        </p:txBody>
      </p:sp>
      <p:sp>
        <p:nvSpPr>
          <p:cNvPr id="4" name="Espaço Reservado para Imagem 5">
            <a:extLst>
              <a:ext uri="{FF2B5EF4-FFF2-40B4-BE49-F238E27FC236}">
                <a16:creationId xmlns:a16="http://schemas.microsoft.com/office/drawing/2014/main" id="{60F98968-9483-4D31-9600-F04F596D7A9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310331" y="1225488"/>
            <a:ext cx="3477087" cy="3911723"/>
          </a:xfrm>
          <a:prstGeom prst="roundRect">
            <a:avLst/>
          </a:prstGeom>
        </p:spPr>
        <p:txBody>
          <a:bodyPr/>
          <a:lstStyle>
            <a:lvl1pPr>
              <a:defRPr>
                <a:solidFill>
                  <a:srgbClr val="00973A"/>
                </a:solidFill>
              </a:defRPr>
            </a:lvl1pPr>
          </a:lstStyle>
          <a:p>
            <a:r>
              <a:rPr lang="pt-BR" dirty="0"/>
              <a:t>Imagem aqui</a:t>
            </a:r>
          </a:p>
        </p:txBody>
      </p:sp>
      <p:sp>
        <p:nvSpPr>
          <p:cNvPr id="5" name="Espaço Reservado para Imagem 5">
            <a:extLst>
              <a:ext uri="{FF2B5EF4-FFF2-40B4-BE49-F238E27FC236}">
                <a16:creationId xmlns:a16="http://schemas.microsoft.com/office/drawing/2014/main" id="{CC1482B4-8DCE-467E-B47A-C8B6331450A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57456" y="1225488"/>
            <a:ext cx="3477087" cy="3911723"/>
          </a:xfrm>
          <a:prstGeom prst="roundRect">
            <a:avLst/>
          </a:prstGeom>
        </p:spPr>
        <p:txBody>
          <a:bodyPr/>
          <a:lstStyle>
            <a:lvl1pPr>
              <a:defRPr>
                <a:solidFill>
                  <a:srgbClr val="00973A"/>
                </a:solidFill>
              </a:defRPr>
            </a:lvl1pPr>
          </a:lstStyle>
          <a:p>
            <a:r>
              <a:rPr lang="pt-BR" dirty="0"/>
              <a:t>Imagem aqui</a:t>
            </a:r>
          </a:p>
        </p:txBody>
      </p:sp>
    </p:spTree>
    <p:extLst>
      <p:ext uri="{BB962C8B-B14F-4D97-AF65-F5344CB8AC3E}">
        <p14:creationId xmlns:p14="http://schemas.microsoft.com/office/powerpoint/2010/main" val="22735973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7C674F80-104B-4271-A789-5448FC57A126}"/>
              </a:ext>
            </a:extLst>
          </p:cNvPr>
          <p:cNvGrpSpPr/>
          <p:nvPr userDrawn="1"/>
        </p:nvGrpSpPr>
        <p:grpSpPr>
          <a:xfrm>
            <a:off x="945952" y="3057525"/>
            <a:ext cx="1193415" cy="3076574"/>
            <a:chOff x="1057011" y="2608977"/>
            <a:chExt cx="1367408" cy="3525122"/>
          </a:xfrm>
        </p:grpSpPr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902E54CF-FD9F-4726-9841-0056F1B0F8DE}"/>
                </a:ext>
              </a:extLst>
            </p:cNvPr>
            <p:cNvSpPr/>
            <p:nvPr/>
          </p:nvSpPr>
          <p:spPr>
            <a:xfrm>
              <a:off x="1057013" y="2608977"/>
              <a:ext cx="1367406" cy="1367406"/>
            </a:xfrm>
            <a:prstGeom prst="ellipse">
              <a:avLst/>
            </a:prstGeom>
            <a:solidFill>
              <a:srgbClr val="0097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12371534-ED2A-4674-8874-89DDB7F191D5}"/>
                </a:ext>
              </a:extLst>
            </p:cNvPr>
            <p:cNvSpPr/>
            <p:nvPr/>
          </p:nvSpPr>
          <p:spPr>
            <a:xfrm>
              <a:off x="1057011" y="3280094"/>
              <a:ext cx="1367407" cy="2854005"/>
            </a:xfrm>
            <a:prstGeom prst="rect">
              <a:avLst/>
            </a:prstGeom>
            <a:solidFill>
              <a:srgbClr val="0097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D0460CDC-58C0-4666-B642-734AD02677D5}"/>
              </a:ext>
            </a:extLst>
          </p:cNvPr>
          <p:cNvGrpSpPr/>
          <p:nvPr userDrawn="1"/>
        </p:nvGrpSpPr>
        <p:grpSpPr>
          <a:xfrm>
            <a:off x="2490663" y="1864112"/>
            <a:ext cx="1193415" cy="4269988"/>
            <a:chOff x="1057011" y="1241571"/>
            <a:chExt cx="1367408" cy="4892529"/>
          </a:xfrm>
        </p:grpSpPr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BF1F666E-8887-47EB-BE49-A8ECDC6A5F08}"/>
                </a:ext>
              </a:extLst>
            </p:cNvPr>
            <p:cNvSpPr/>
            <p:nvPr/>
          </p:nvSpPr>
          <p:spPr>
            <a:xfrm>
              <a:off x="1057013" y="1241571"/>
              <a:ext cx="1367406" cy="1367406"/>
            </a:xfrm>
            <a:prstGeom prst="ellipse">
              <a:avLst/>
            </a:prstGeom>
            <a:solidFill>
              <a:srgbClr val="0097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04841C13-5D22-4B5E-B0BE-02AED989CF97}"/>
                </a:ext>
              </a:extLst>
            </p:cNvPr>
            <p:cNvSpPr/>
            <p:nvPr/>
          </p:nvSpPr>
          <p:spPr>
            <a:xfrm>
              <a:off x="1057011" y="1921080"/>
              <a:ext cx="1367407" cy="4213020"/>
            </a:xfrm>
            <a:prstGeom prst="rect">
              <a:avLst/>
            </a:prstGeom>
            <a:solidFill>
              <a:srgbClr val="0097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id="{AE4DF11E-7A61-40C5-82A9-E78234F7DF8E}"/>
              </a:ext>
            </a:extLst>
          </p:cNvPr>
          <p:cNvGrpSpPr/>
          <p:nvPr userDrawn="1"/>
        </p:nvGrpSpPr>
        <p:grpSpPr>
          <a:xfrm>
            <a:off x="4035373" y="3057525"/>
            <a:ext cx="1193415" cy="3076574"/>
            <a:chOff x="1057011" y="2608977"/>
            <a:chExt cx="1367408" cy="3525122"/>
          </a:xfrm>
        </p:grpSpPr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B56EBBD7-3A2A-4250-88F4-2575C705C19A}"/>
                </a:ext>
              </a:extLst>
            </p:cNvPr>
            <p:cNvSpPr/>
            <p:nvPr/>
          </p:nvSpPr>
          <p:spPr>
            <a:xfrm>
              <a:off x="1057013" y="2608977"/>
              <a:ext cx="1367406" cy="1367406"/>
            </a:xfrm>
            <a:prstGeom prst="ellipse">
              <a:avLst/>
            </a:prstGeom>
            <a:solidFill>
              <a:srgbClr val="0097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17C71D88-5E3D-4B3B-A636-83F81CE3C576}"/>
                </a:ext>
              </a:extLst>
            </p:cNvPr>
            <p:cNvSpPr/>
            <p:nvPr/>
          </p:nvSpPr>
          <p:spPr>
            <a:xfrm>
              <a:off x="1057011" y="3280094"/>
              <a:ext cx="1367407" cy="2854005"/>
            </a:xfrm>
            <a:prstGeom prst="rect">
              <a:avLst/>
            </a:prstGeom>
            <a:solidFill>
              <a:srgbClr val="0097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12" name="Espaço Reservado para Imagem 6">
            <a:extLst>
              <a:ext uri="{FF2B5EF4-FFF2-40B4-BE49-F238E27FC236}">
                <a16:creationId xmlns:a16="http://schemas.microsoft.com/office/drawing/2014/main" id="{70E3738F-97FE-4C58-A9A7-F762C449FDE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45951" y="3053392"/>
            <a:ext cx="1193413" cy="119215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Imagem ou ícone aqui</a:t>
            </a:r>
          </a:p>
        </p:txBody>
      </p:sp>
      <p:sp>
        <p:nvSpPr>
          <p:cNvPr id="13" name="Espaço Reservado para Imagem 6">
            <a:extLst>
              <a:ext uri="{FF2B5EF4-FFF2-40B4-BE49-F238E27FC236}">
                <a16:creationId xmlns:a16="http://schemas.microsoft.com/office/drawing/2014/main" id="{C5A71C52-06BB-495B-9BBC-ADFDCC1200B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90662" y="1864112"/>
            <a:ext cx="1186148" cy="1162458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Imagem ou ícone aqui</a:t>
            </a:r>
          </a:p>
        </p:txBody>
      </p:sp>
      <p:sp>
        <p:nvSpPr>
          <p:cNvPr id="14" name="Espaço Reservado para Imagem 6">
            <a:extLst>
              <a:ext uri="{FF2B5EF4-FFF2-40B4-BE49-F238E27FC236}">
                <a16:creationId xmlns:a16="http://schemas.microsoft.com/office/drawing/2014/main" id="{A909DE56-455B-4F05-AFCB-65F20763C84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35374" y="3058154"/>
            <a:ext cx="1193413" cy="119215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Imagem  ou ícone aqui</a:t>
            </a:r>
          </a:p>
        </p:txBody>
      </p:sp>
    </p:spTree>
    <p:extLst>
      <p:ext uri="{BB962C8B-B14F-4D97-AF65-F5344CB8AC3E}">
        <p14:creationId xmlns:p14="http://schemas.microsoft.com/office/powerpoint/2010/main" val="17373237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A97D4323-2D5A-4647-B8EB-F72146301C04}"/>
              </a:ext>
            </a:extLst>
          </p:cNvPr>
          <p:cNvSpPr/>
          <p:nvPr userDrawn="1"/>
        </p:nvSpPr>
        <p:spPr>
          <a:xfrm>
            <a:off x="276836" y="1135720"/>
            <a:ext cx="3581867" cy="4876892"/>
          </a:xfrm>
          <a:prstGeom prst="rect">
            <a:avLst/>
          </a:prstGeom>
          <a:solidFill>
            <a:schemeClr val="bg1">
              <a:alpha val="50000"/>
            </a:schemeClr>
          </a:solidFill>
          <a:ln w="31750">
            <a:solidFill>
              <a:srgbClr val="0097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2481C7D-E6EB-489D-B109-F89B33D91744}"/>
              </a:ext>
            </a:extLst>
          </p:cNvPr>
          <p:cNvSpPr/>
          <p:nvPr userDrawn="1"/>
        </p:nvSpPr>
        <p:spPr>
          <a:xfrm>
            <a:off x="4305066" y="1135720"/>
            <a:ext cx="3581867" cy="4876892"/>
          </a:xfrm>
          <a:prstGeom prst="rect">
            <a:avLst/>
          </a:prstGeom>
          <a:solidFill>
            <a:schemeClr val="bg1">
              <a:alpha val="50000"/>
            </a:schemeClr>
          </a:solidFill>
          <a:ln w="31750">
            <a:solidFill>
              <a:srgbClr val="0097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7C4D0E2-D484-48C6-AB40-0640F25DE000}"/>
              </a:ext>
            </a:extLst>
          </p:cNvPr>
          <p:cNvSpPr/>
          <p:nvPr userDrawn="1"/>
        </p:nvSpPr>
        <p:spPr>
          <a:xfrm>
            <a:off x="8333296" y="1135720"/>
            <a:ext cx="3581867" cy="4876892"/>
          </a:xfrm>
          <a:prstGeom prst="rect">
            <a:avLst/>
          </a:prstGeom>
          <a:solidFill>
            <a:schemeClr val="bg1">
              <a:alpha val="50000"/>
            </a:schemeClr>
          </a:solidFill>
          <a:ln w="31750">
            <a:solidFill>
              <a:srgbClr val="0097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96D8A90-36BD-42B1-912F-724067BA2F2D}"/>
              </a:ext>
            </a:extLst>
          </p:cNvPr>
          <p:cNvSpPr/>
          <p:nvPr userDrawn="1"/>
        </p:nvSpPr>
        <p:spPr>
          <a:xfrm>
            <a:off x="276836" y="1092587"/>
            <a:ext cx="3581867" cy="675066"/>
          </a:xfrm>
          <a:prstGeom prst="rect">
            <a:avLst/>
          </a:prstGeom>
          <a:solidFill>
            <a:srgbClr val="00973A"/>
          </a:solidFill>
          <a:ln w="31750">
            <a:solidFill>
              <a:srgbClr val="0097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06C4DC1-EB73-4D56-AD9A-9BB5106E1424}"/>
              </a:ext>
            </a:extLst>
          </p:cNvPr>
          <p:cNvSpPr/>
          <p:nvPr userDrawn="1"/>
        </p:nvSpPr>
        <p:spPr>
          <a:xfrm>
            <a:off x="4305066" y="1092587"/>
            <a:ext cx="3581867" cy="675066"/>
          </a:xfrm>
          <a:prstGeom prst="rect">
            <a:avLst/>
          </a:prstGeom>
          <a:solidFill>
            <a:srgbClr val="00973A"/>
          </a:solidFill>
          <a:ln w="31750">
            <a:solidFill>
              <a:srgbClr val="0097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3539344-AB4D-4D8C-B320-324A78AA00E2}"/>
              </a:ext>
            </a:extLst>
          </p:cNvPr>
          <p:cNvSpPr/>
          <p:nvPr userDrawn="1"/>
        </p:nvSpPr>
        <p:spPr>
          <a:xfrm>
            <a:off x="8333296" y="1092587"/>
            <a:ext cx="3581867" cy="675066"/>
          </a:xfrm>
          <a:prstGeom prst="rect">
            <a:avLst/>
          </a:prstGeom>
          <a:solidFill>
            <a:srgbClr val="00973A"/>
          </a:solidFill>
          <a:ln w="31750">
            <a:solidFill>
              <a:srgbClr val="0097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78821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áfico 2">
            <a:extLst>
              <a:ext uri="{FF2B5EF4-FFF2-40B4-BE49-F238E27FC236}">
                <a16:creationId xmlns:a16="http://schemas.microsoft.com/office/drawing/2014/main" id="{B81E0812-56A8-4EB3-9F05-062B1F685B0C}"/>
              </a:ext>
            </a:extLst>
          </p:cNvPr>
          <p:cNvGrpSpPr/>
          <p:nvPr/>
        </p:nvGrpSpPr>
        <p:grpSpPr>
          <a:xfrm>
            <a:off x="733425" y="896758"/>
            <a:ext cx="10725150" cy="5064483"/>
            <a:chOff x="733425" y="896758"/>
            <a:chExt cx="10725150" cy="5064483"/>
          </a:xfrm>
        </p:grpSpPr>
        <p:grpSp>
          <p:nvGrpSpPr>
            <p:cNvPr id="4" name="Gráfico 2">
              <a:extLst>
                <a:ext uri="{FF2B5EF4-FFF2-40B4-BE49-F238E27FC236}">
                  <a16:creationId xmlns:a16="http://schemas.microsoft.com/office/drawing/2014/main" id="{B81E0812-56A8-4EB3-9F05-062B1F685B0C}"/>
                </a:ext>
              </a:extLst>
            </p:cNvPr>
            <p:cNvGrpSpPr/>
            <p:nvPr/>
          </p:nvGrpSpPr>
          <p:grpSpPr>
            <a:xfrm>
              <a:off x="733425" y="896758"/>
              <a:ext cx="975509" cy="5060699"/>
              <a:chOff x="733425" y="896758"/>
              <a:chExt cx="975509" cy="5060699"/>
            </a:xfrm>
            <a:solidFill>
              <a:srgbClr val="00973A"/>
            </a:solidFill>
          </p:grpSpPr>
          <p:sp>
            <p:nvSpPr>
              <p:cNvPr id="5" name="Forma Livre: Forma 4">
                <a:extLst>
                  <a:ext uri="{FF2B5EF4-FFF2-40B4-BE49-F238E27FC236}">
                    <a16:creationId xmlns:a16="http://schemas.microsoft.com/office/drawing/2014/main" id="{062F86A9-D123-492F-BF79-D2A17F42F694}"/>
                  </a:ext>
                </a:extLst>
              </p:cNvPr>
              <p:cNvSpPr/>
              <p:nvPr/>
            </p:nvSpPr>
            <p:spPr>
              <a:xfrm>
                <a:off x="733425" y="896758"/>
                <a:ext cx="6146" cy="6146"/>
              </a:xfrm>
              <a:custGeom>
                <a:avLst/>
                <a:gdLst/>
                <a:ahLst/>
                <a:cxnLst/>
                <a:rect l="l" t="t" r="r" b="b"/>
                <a:pathLst>
                  <a:path w="6146" h="6146"/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" name="Forma Livre: Forma 5">
                <a:extLst>
                  <a:ext uri="{FF2B5EF4-FFF2-40B4-BE49-F238E27FC236}">
                    <a16:creationId xmlns:a16="http://schemas.microsoft.com/office/drawing/2014/main" id="{D15A7CDB-E7AB-4185-B05C-D3D28EBF2F8A}"/>
                  </a:ext>
                </a:extLst>
              </p:cNvPr>
              <p:cNvSpPr/>
              <p:nvPr/>
            </p:nvSpPr>
            <p:spPr>
              <a:xfrm>
                <a:off x="733425" y="896758"/>
                <a:ext cx="6146" cy="6146"/>
              </a:xfrm>
              <a:custGeom>
                <a:avLst/>
                <a:gdLst/>
                <a:ahLst/>
                <a:cxnLst/>
                <a:rect l="l" t="t" r="r" b="b"/>
                <a:pathLst>
                  <a:path w="6146" h="6146"/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" name="Forma Livre: Forma 6">
                <a:extLst>
                  <a:ext uri="{FF2B5EF4-FFF2-40B4-BE49-F238E27FC236}">
                    <a16:creationId xmlns:a16="http://schemas.microsoft.com/office/drawing/2014/main" id="{2C07E8F9-E6D5-4E7A-876D-B005B48F9C18}"/>
                  </a:ext>
                </a:extLst>
              </p:cNvPr>
              <p:cNvSpPr/>
              <p:nvPr/>
            </p:nvSpPr>
            <p:spPr>
              <a:xfrm>
                <a:off x="972999" y="5779382"/>
                <a:ext cx="608157" cy="178074"/>
              </a:xfrm>
              <a:custGeom>
                <a:avLst/>
                <a:gdLst>
                  <a:gd name="connsiteX0" fmla="*/ 2033 w 608157"/>
                  <a:gd name="connsiteY0" fmla="*/ 94521 h 178074"/>
                  <a:gd name="connsiteX1" fmla="*/ 20963 w 608157"/>
                  <a:gd name="connsiteY1" fmla="*/ 89604 h 178074"/>
                  <a:gd name="connsiteX2" fmla="*/ 356793 w 608157"/>
                  <a:gd name="connsiteY2" fmla="*/ 136991 h 178074"/>
                  <a:gd name="connsiteX3" fmla="*/ 584018 w 608157"/>
                  <a:gd name="connsiteY3" fmla="*/ 4417 h 178074"/>
                  <a:gd name="connsiteX4" fmla="*/ 603440 w 608157"/>
                  <a:gd name="connsiteY4" fmla="*/ 3495 h 178074"/>
                  <a:gd name="connsiteX5" fmla="*/ 603440 w 608157"/>
                  <a:gd name="connsiteY5" fmla="*/ 3495 h 178074"/>
                  <a:gd name="connsiteX6" fmla="*/ 604362 w 608157"/>
                  <a:gd name="connsiteY6" fmla="*/ 23532 h 178074"/>
                  <a:gd name="connsiteX7" fmla="*/ 515119 w 608157"/>
                  <a:gd name="connsiteY7" fmla="*/ 98639 h 178074"/>
                  <a:gd name="connsiteX8" fmla="*/ 363430 w 608157"/>
                  <a:gd name="connsiteY8" fmla="*/ 164096 h 178074"/>
                  <a:gd name="connsiteX9" fmla="*/ 7257 w 608157"/>
                  <a:gd name="connsiteY9" fmla="*/ 114066 h 178074"/>
                  <a:gd name="connsiteX10" fmla="*/ 2033 w 608157"/>
                  <a:gd name="connsiteY10" fmla="*/ 94521 h 178074"/>
                  <a:gd name="connsiteX11" fmla="*/ 2033 w 608157"/>
                  <a:gd name="connsiteY11" fmla="*/ 94521 h 178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8157" h="178074">
                    <a:moveTo>
                      <a:pt x="2033" y="94521"/>
                    </a:moveTo>
                    <a:cubicBezTo>
                      <a:pt x="5966" y="88067"/>
                      <a:pt x="14387" y="85855"/>
                      <a:pt x="20963" y="89604"/>
                    </a:cubicBezTo>
                    <a:cubicBezTo>
                      <a:pt x="119303" y="145657"/>
                      <a:pt x="238355" y="165755"/>
                      <a:pt x="356793" y="136991"/>
                    </a:cubicBezTo>
                    <a:cubicBezTo>
                      <a:pt x="444561" y="115664"/>
                      <a:pt x="522802" y="69936"/>
                      <a:pt x="584018" y="4417"/>
                    </a:cubicBezTo>
                    <a:cubicBezTo>
                      <a:pt x="589181" y="-1115"/>
                      <a:pt x="597786" y="-1483"/>
                      <a:pt x="603440" y="3495"/>
                    </a:cubicBezTo>
                    <a:lnTo>
                      <a:pt x="603440" y="3495"/>
                    </a:lnTo>
                    <a:cubicBezTo>
                      <a:pt x="609341" y="8720"/>
                      <a:pt x="609771" y="17754"/>
                      <a:pt x="604362" y="23532"/>
                    </a:cubicBezTo>
                    <a:cubicBezTo>
                      <a:pt x="577503" y="52296"/>
                      <a:pt x="547571" y="77434"/>
                      <a:pt x="515119" y="98639"/>
                    </a:cubicBezTo>
                    <a:cubicBezTo>
                      <a:pt x="469084" y="128694"/>
                      <a:pt x="418009" y="150882"/>
                      <a:pt x="363430" y="164096"/>
                    </a:cubicBezTo>
                    <a:cubicBezTo>
                      <a:pt x="241612" y="193721"/>
                      <a:pt x="115676" y="175897"/>
                      <a:pt x="7257" y="114066"/>
                    </a:cubicBezTo>
                    <a:cubicBezTo>
                      <a:pt x="250" y="110194"/>
                      <a:pt x="-2085" y="101343"/>
                      <a:pt x="2033" y="94521"/>
                    </a:cubicBezTo>
                    <a:lnTo>
                      <a:pt x="2033" y="94521"/>
                    </a:lnTo>
                    <a:close/>
                  </a:path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" name="Forma Livre: Forma 7">
                <a:extLst>
                  <a:ext uri="{FF2B5EF4-FFF2-40B4-BE49-F238E27FC236}">
                    <a16:creationId xmlns:a16="http://schemas.microsoft.com/office/drawing/2014/main" id="{E2358C46-F989-4AAC-B618-D811EA282978}"/>
                  </a:ext>
                </a:extLst>
              </p:cNvPr>
              <p:cNvSpPr/>
              <p:nvPr/>
            </p:nvSpPr>
            <p:spPr>
              <a:xfrm>
                <a:off x="1553442" y="5132389"/>
                <a:ext cx="155491" cy="612697"/>
              </a:xfrm>
              <a:custGeom>
                <a:avLst/>
                <a:gdLst>
                  <a:gd name="connsiteX0" fmla="*/ 54589 w 155491"/>
                  <a:gd name="connsiteY0" fmla="*/ 610107 h 612697"/>
                  <a:gd name="connsiteX1" fmla="*/ 50963 w 155491"/>
                  <a:gd name="connsiteY1" fmla="*/ 590931 h 612697"/>
                  <a:gd name="connsiteX2" fmla="*/ 120784 w 155491"/>
                  <a:gd name="connsiteY2" fmla="*/ 259035 h 612697"/>
                  <a:gd name="connsiteX3" fmla="*/ 3760 w 155491"/>
                  <a:gd name="connsiteY3" fmla="*/ 23451 h 612697"/>
                  <a:gd name="connsiteX4" fmla="*/ 4128 w 155491"/>
                  <a:gd name="connsiteY4" fmla="*/ 4029 h 612697"/>
                  <a:gd name="connsiteX5" fmla="*/ 4128 w 155491"/>
                  <a:gd name="connsiteY5" fmla="*/ 4029 h 612697"/>
                  <a:gd name="connsiteX6" fmla="*/ 24165 w 155491"/>
                  <a:gd name="connsiteY6" fmla="*/ 4459 h 612697"/>
                  <a:gd name="connsiteX7" fmla="*/ 93126 w 155491"/>
                  <a:gd name="connsiteY7" fmla="*/ 98558 h 612697"/>
                  <a:gd name="connsiteX8" fmla="*/ 148257 w 155491"/>
                  <a:gd name="connsiteY8" fmla="*/ 254303 h 612697"/>
                  <a:gd name="connsiteX9" fmla="*/ 74441 w 155491"/>
                  <a:gd name="connsiteY9" fmla="*/ 606358 h 612697"/>
                  <a:gd name="connsiteX10" fmla="*/ 54589 w 155491"/>
                  <a:gd name="connsiteY10" fmla="*/ 610107 h 612697"/>
                  <a:gd name="connsiteX11" fmla="*/ 54589 w 155491"/>
                  <a:gd name="connsiteY11" fmla="*/ 610107 h 612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5491" h="612697">
                    <a:moveTo>
                      <a:pt x="54589" y="610107"/>
                    </a:moveTo>
                    <a:cubicBezTo>
                      <a:pt x="48381" y="605744"/>
                      <a:pt x="46722" y="597200"/>
                      <a:pt x="50963" y="590931"/>
                    </a:cubicBezTo>
                    <a:cubicBezTo>
                      <a:pt x="113470" y="496587"/>
                      <a:pt x="141558" y="379133"/>
                      <a:pt x="120784" y="259035"/>
                    </a:cubicBezTo>
                    <a:cubicBezTo>
                      <a:pt x="105418" y="170038"/>
                      <a:pt x="65037" y="88908"/>
                      <a:pt x="3760" y="23451"/>
                    </a:cubicBezTo>
                    <a:cubicBezTo>
                      <a:pt x="-1403" y="17919"/>
                      <a:pt x="-1219" y="9314"/>
                      <a:pt x="4128" y="4029"/>
                    </a:cubicBezTo>
                    <a:lnTo>
                      <a:pt x="4128" y="4029"/>
                    </a:lnTo>
                    <a:cubicBezTo>
                      <a:pt x="9721" y="-1503"/>
                      <a:pt x="18818" y="-1318"/>
                      <a:pt x="24165" y="4459"/>
                    </a:cubicBezTo>
                    <a:cubicBezTo>
                      <a:pt x="51024" y="33162"/>
                      <a:pt x="74134" y="64753"/>
                      <a:pt x="93126" y="98558"/>
                    </a:cubicBezTo>
                    <a:cubicBezTo>
                      <a:pt x="120046" y="146498"/>
                      <a:pt x="138731" y="198987"/>
                      <a:pt x="148257" y="254303"/>
                    </a:cubicBezTo>
                    <a:cubicBezTo>
                      <a:pt x="169585" y="377842"/>
                      <a:pt x="143402" y="502303"/>
                      <a:pt x="74441" y="606358"/>
                    </a:cubicBezTo>
                    <a:cubicBezTo>
                      <a:pt x="70077" y="612996"/>
                      <a:pt x="61104" y="614717"/>
                      <a:pt x="54589" y="610107"/>
                    </a:cubicBezTo>
                    <a:lnTo>
                      <a:pt x="54589" y="610107"/>
                    </a:lnTo>
                    <a:close/>
                  </a:path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" name="Forma Livre: Forma 8">
                <a:extLst>
                  <a:ext uri="{FF2B5EF4-FFF2-40B4-BE49-F238E27FC236}">
                    <a16:creationId xmlns:a16="http://schemas.microsoft.com/office/drawing/2014/main" id="{83FD3D21-85D2-4A61-95BB-B96A909B37C3}"/>
                  </a:ext>
                </a:extLst>
              </p:cNvPr>
              <p:cNvSpPr/>
              <p:nvPr/>
            </p:nvSpPr>
            <p:spPr>
              <a:xfrm>
                <a:off x="819260" y="4981802"/>
                <a:ext cx="589851" cy="230220"/>
              </a:xfrm>
              <a:custGeom>
                <a:avLst/>
                <a:gdLst>
                  <a:gd name="connsiteX0" fmla="*/ 588712 w 589851"/>
                  <a:gd name="connsiteY0" fmla="*/ 52958 h 230220"/>
                  <a:gd name="connsiteX1" fmla="*/ 570703 w 589851"/>
                  <a:gd name="connsiteY1" fmla="*/ 60518 h 230220"/>
                  <a:gd name="connsiteX2" fmla="*/ 231555 w 589851"/>
                  <a:gd name="connsiteY2" fmla="*/ 60948 h 230220"/>
                  <a:gd name="connsiteX3" fmla="*/ 25349 w 589851"/>
                  <a:gd name="connsiteY3" fmla="*/ 224253 h 230220"/>
                  <a:gd name="connsiteX4" fmla="*/ 6296 w 589851"/>
                  <a:gd name="connsiteY4" fmla="*/ 227941 h 230220"/>
                  <a:gd name="connsiteX5" fmla="*/ 6296 w 589851"/>
                  <a:gd name="connsiteY5" fmla="*/ 227941 h 230220"/>
                  <a:gd name="connsiteX6" fmla="*/ 2547 w 589851"/>
                  <a:gd name="connsiteY6" fmla="*/ 208212 h 230220"/>
                  <a:gd name="connsiteX7" fmla="*/ 80296 w 589851"/>
                  <a:gd name="connsiteY7" fmla="*/ 121243 h 230220"/>
                  <a:gd name="connsiteX8" fmla="*/ 221229 w 589851"/>
                  <a:gd name="connsiteY8" fmla="*/ 35011 h 230220"/>
                  <a:gd name="connsiteX9" fmla="*/ 580906 w 589851"/>
                  <a:gd name="connsiteY9" fmla="*/ 34273 h 230220"/>
                  <a:gd name="connsiteX10" fmla="*/ 588712 w 589851"/>
                  <a:gd name="connsiteY10" fmla="*/ 52958 h 230220"/>
                  <a:gd name="connsiteX11" fmla="*/ 588712 w 589851"/>
                  <a:gd name="connsiteY11" fmla="*/ 52958 h 230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89851" h="230220">
                    <a:moveTo>
                      <a:pt x="588712" y="52958"/>
                    </a:moveTo>
                    <a:cubicBezTo>
                      <a:pt x="585700" y="59903"/>
                      <a:pt x="577710" y="63284"/>
                      <a:pt x="570703" y="60518"/>
                    </a:cubicBezTo>
                    <a:cubicBezTo>
                      <a:pt x="465418" y="18908"/>
                      <a:pt x="344707" y="15774"/>
                      <a:pt x="231555" y="60948"/>
                    </a:cubicBezTo>
                    <a:cubicBezTo>
                      <a:pt x="147720" y="94445"/>
                      <a:pt x="76670" y="150744"/>
                      <a:pt x="25349" y="224253"/>
                    </a:cubicBezTo>
                    <a:cubicBezTo>
                      <a:pt x="21047" y="230461"/>
                      <a:pt x="12565" y="232059"/>
                      <a:pt x="6296" y="227941"/>
                    </a:cubicBezTo>
                    <a:lnTo>
                      <a:pt x="6296" y="227941"/>
                    </a:lnTo>
                    <a:cubicBezTo>
                      <a:pt x="-281" y="223639"/>
                      <a:pt x="-2001" y="214727"/>
                      <a:pt x="2547" y="208212"/>
                    </a:cubicBezTo>
                    <a:cubicBezTo>
                      <a:pt x="25042" y="175944"/>
                      <a:pt x="51163" y="146811"/>
                      <a:pt x="80296" y="121243"/>
                    </a:cubicBezTo>
                    <a:cubicBezTo>
                      <a:pt x="121599" y="84980"/>
                      <a:pt x="169109" y="55847"/>
                      <a:pt x="221229" y="35011"/>
                    </a:cubicBezTo>
                    <a:cubicBezTo>
                      <a:pt x="337639" y="-11454"/>
                      <a:pt x="464804" y="-11639"/>
                      <a:pt x="580906" y="34273"/>
                    </a:cubicBezTo>
                    <a:cubicBezTo>
                      <a:pt x="588281" y="37224"/>
                      <a:pt x="591846" y="45644"/>
                      <a:pt x="588712" y="52958"/>
                    </a:cubicBezTo>
                    <a:lnTo>
                      <a:pt x="588712" y="52958"/>
                    </a:lnTo>
                    <a:close/>
                  </a:path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" name="Forma Livre: Forma 9">
                <a:extLst>
                  <a:ext uri="{FF2B5EF4-FFF2-40B4-BE49-F238E27FC236}">
                    <a16:creationId xmlns:a16="http://schemas.microsoft.com/office/drawing/2014/main" id="{C8EAD312-6998-48CD-B382-20012107A96D}"/>
                  </a:ext>
                </a:extLst>
              </p:cNvPr>
              <p:cNvSpPr/>
              <p:nvPr/>
            </p:nvSpPr>
            <p:spPr>
              <a:xfrm>
                <a:off x="733527" y="5252640"/>
                <a:ext cx="204687" cy="599983"/>
              </a:xfrm>
              <a:custGeom>
                <a:avLst/>
                <a:gdLst>
                  <a:gd name="connsiteX0" fmla="*/ 66338 w 204687"/>
                  <a:gd name="connsiteY0" fmla="*/ 1540 h 599983"/>
                  <a:gd name="connsiteX1" fmla="*/ 72668 w 204687"/>
                  <a:gd name="connsiteY1" fmla="*/ 20040 h 599983"/>
                  <a:gd name="connsiteX2" fmla="*/ 50357 w 204687"/>
                  <a:gd name="connsiteY2" fmla="*/ 358451 h 599983"/>
                  <a:gd name="connsiteX3" fmla="*/ 199465 w 204687"/>
                  <a:gd name="connsiteY3" fmla="*/ 575166 h 599983"/>
                  <a:gd name="connsiteX4" fmla="*/ 201862 w 204687"/>
                  <a:gd name="connsiteY4" fmla="*/ 594466 h 599983"/>
                  <a:gd name="connsiteX5" fmla="*/ 201862 w 204687"/>
                  <a:gd name="connsiteY5" fmla="*/ 594466 h 599983"/>
                  <a:gd name="connsiteX6" fmla="*/ 181948 w 204687"/>
                  <a:gd name="connsiteY6" fmla="*/ 596863 h 599983"/>
                  <a:gd name="connsiteX7" fmla="*/ 100449 w 204687"/>
                  <a:gd name="connsiteY7" fmla="*/ 513459 h 599983"/>
                  <a:gd name="connsiteX8" fmla="*/ 23867 w 204687"/>
                  <a:gd name="connsiteY8" fmla="*/ 367056 h 599983"/>
                  <a:gd name="connsiteX9" fmla="*/ 47284 w 204687"/>
                  <a:gd name="connsiteY9" fmla="*/ 8117 h 599983"/>
                  <a:gd name="connsiteX10" fmla="*/ 66338 w 204687"/>
                  <a:gd name="connsiteY10" fmla="*/ 1540 h 599983"/>
                  <a:gd name="connsiteX11" fmla="*/ 66338 w 204687"/>
                  <a:gd name="connsiteY11" fmla="*/ 1540 h 599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4687" h="599983">
                    <a:moveTo>
                      <a:pt x="66338" y="1540"/>
                    </a:moveTo>
                    <a:cubicBezTo>
                      <a:pt x="73098" y="4982"/>
                      <a:pt x="75926" y="13156"/>
                      <a:pt x="72668" y="20040"/>
                    </a:cubicBezTo>
                    <a:cubicBezTo>
                      <a:pt x="24113" y="122313"/>
                      <a:pt x="12866" y="242472"/>
                      <a:pt x="50357" y="358451"/>
                    </a:cubicBezTo>
                    <a:cubicBezTo>
                      <a:pt x="78138" y="444375"/>
                      <a:pt x="129521" y="519051"/>
                      <a:pt x="199465" y="575166"/>
                    </a:cubicBezTo>
                    <a:cubicBezTo>
                      <a:pt x="205365" y="579899"/>
                      <a:pt x="206410" y="588442"/>
                      <a:pt x="201862" y="594466"/>
                    </a:cubicBezTo>
                    <a:lnTo>
                      <a:pt x="201862" y="594466"/>
                    </a:lnTo>
                    <a:cubicBezTo>
                      <a:pt x="197129" y="600735"/>
                      <a:pt x="188094" y="601841"/>
                      <a:pt x="181948" y="596863"/>
                    </a:cubicBezTo>
                    <a:cubicBezTo>
                      <a:pt x="151278" y="572216"/>
                      <a:pt x="123989" y="544251"/>
                      <a:pt x="100449" y="513459"/>
                    </a:cubicBezTo>
                    <a:cubicBezTo>
                      <a:pt x="67014" y="469759"/>
                      <a:pt x="41138" y="420466"/>
                      <a:pt x="23867" y="367056"/>
                    </a:cubicBezTo>
                    <a:cubicBezTo>
                      <a:pt x="-14670" y="247758"/>
                      <a:pt x="-6311" y="120900"/>
                      <a:pt x="47284" y="8117"/>
                    </a:cubicBezTo>
                    <a:cubicBezTo>
                      <a:pt x="50603" y="925"/>
                      <a:pt x="59269" y="-2086"/>
                      <a:pt x="66338" y="1540"/>
                    </a:cubicBezTo>
                    <a:lnTo>
                      <a:pt x="66338" y="1540"/>
                    </a:lnTo>
                    <a:close/>
                  </a:path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" name="Forma Livre: Forma 10">
                <a:extLst>
                  <a:ext uri="{FF2B5EF4-FFF2-40B4-BE49-F238E27FC236}">
                    <a16:creationId xmlns:a16="http://schemas.microsoft.com/office/drawing/2014/main" id="{B902D7B8-BD3F-4308-9556-B53B586093EC}"/>
                  </a:ext>
                </a:extLst>
              </p:cNvPr>
              <p:cNvSpPr/>
              <p:nvPr/>
            </p:nvSpPr>
            <p:spPr>
              <a:xfrm>
                <a:off x="821474" y="5069952"/>
                <a:ext cx="799405" cy="799464"/>
              </a:xfrm>
              <a:custGeom>
                <a:avLst/>
                <a:gdLst>
                  <a:gd name="connsiteX0" fmla="*/ 399776 w 799405"/>
                  <a:gd name="connsiteY0" fmla="*/ 799464 h 799464"/>
                  <a:gd name="connsiteX1" fmla="*/ 266342 w 799405"/>
                  <a:gd name="connsiteY1" fmla="*/ 776416 h 799464"/>
                  <a:gd name="connsiteX2" fmla="*/ 39116 w 799405"/>
                  <a:gd name="connsiteY2" fmla="*/ 571747 h 799464"/>
                  <a:gd name="connsiteX3" fmla="*/ 23136 w 799405"/>
                  <a:gd name="connsiteY3" fmla="*/ 266342 h 799464"/>
                  <a:gd name="connsiteX4" fmla="*/ 227805 w 799405"/>
                  <a:gd name="connsiteY4" fmla="*/ 39116 h 799464"/>
                  <a:gd name="connsiteX5" fmla="*/ 533210 w 799405"/>
                  <a:gd name="connsiteY5" fmla="*/ 23136 h 799464"/>
                  <a:gd name="connsiteX6" fmla="*/ 799403 w 799405"/>
                  <a:gd name="connsiteY6" fmla="*/ 391540 h 799464"/>
                  <a:gd name="connsiteX7" fmla="*/ 787848 w 799405"/>
                  <a:gd name="connsiteY7" fmla="*/ 403156 h 799464"/>
                  <a:gd name="connsiteX8" fmla="*/ 787848 w 799405"/>
                  <a:gd name="connsiteY8" fmla="*/ 403156 h 799464"/>
                  <a:gd name="connsiteX9" fmla="*/ 776539 w 799405"/>
                  <a:gd name="connsiteY9" fmla="*/ 391909 h 799464"/>
                  <a:gd name="connsiteX10" fmla="*/ 525589 w 799405"/>
                  <a:gd name="connsiteY10" fmla="*/ 44709 h 799464"/>
                  <a:gd name="connsiteX11" fmla="*/ 237700 w 799405"/>
                  <a:gd name="connsiteY11" fmla="*/ 59767 h 799464"/>
                  <a:gd name="connsiteX12" fmla="*/ 44770 w 799405"/>
                  <a:gd name="connsiteY12" fmla="*/ 274024 h 799464"/>
                  <a:gd name="connsiteX13" fmla="*/ 274086 w 799405"/>
                  <a:gd name="connsiteY13" fmla="*/ 754904 h 799464"/>
                  <a:gd name="connsiteX14" fmla="*/ 489265 w 799405"/>
                  <a:gd name="connsiteY14" fmla="*/ 765783 h 799464"/>
                  <a:gd name="connsiteX15" fmla="*/ 503094 w 799405"/>
                  <a:gd name="connsiteY15" fmla="*/ 773835 h 799464"/>
                  <a:gd name="connsiteX16" fmla="*/ 503094 w 799405"/>
                  <a:gd name="connsiteY16" fmla="*/ 773835 h 799464"/>
                  <a:gd name="connsiteX17" fmla="*/ 494858 w 799405"/>
                  <a:gd name="connsiteY17" fmla="*/ 787971 h 799464"/>
                  <a:gd name="connsiteX18" fmla="*/ 399776 w 799405"/>
                  <a:gd name="connsiteY18" fmla="*/ 799464 h 799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99405" h="799464">
                    <a:moveTo>
                      <a:pt x="399776" y="799464"/>
                    </a:moveTo>
                    <a:cubicBezTo>
                      <a:pt x="354724" y="799464"/>
                      <a:pt x="309734" y="791782"/>
                      <a:pt x="266342" y="776416"/>
                    </a:cubicBezTo>
                    <a:cubicBezTo>
                      <a:pt x="165728" y="740768"/>
                      <a:pt x="85028" y="668120"/>
                      <a:pt x="39116" y="571747"/>
                    </a:cubicBezTo>
                    <a:cubicBezTo>
                      <a:pt x="-6796" y="475436"/>
                      <a:pt x="-12512" y="366955"/>
                      <a:pt x="23136" y="266342"/>
                    </a:cubicBezTo>
                    <a:cubicBezTo>
                      <a:pt x="58784" y="165728"/>
                      <a:pt x="131432" y="85028"/>
                      <a:pt x="227805" y="39116"/>
                    </a:cubicBezTo>
                    <a:cubicBezTo>
                      <a:pt x="324116" y="-6796"/>
                      <a:pt x="432597" y="-12512"/>
                      <a:pt x="533210" y="23136"/>
                    </a:cubicBezTo>
                    <a:cubicBezTo>
                      <a:pt x="690246" y="78759"/>
                      <a:pt x="796023" y="225899"/>
                      <a:pt x="799403" y="391540"/>
                    </a:cubicBezTo>
                    <a:cubicBezTo>
                      <a:pt x="799526" y="397932"/>
                      <a:pt x="794302" y="403218"/>
                      <a:pt x="787848" y="403156"/>
                    </a:cubicBezTo>
                    <a:lnTo>
                      <a:pt x="787848" y="403156"/>
                    </a:lnTo>
                    <a:cubicBezTo>
                      <a:pt x="781641" y="403095"/>
                      <a:pt x="776662" y="398117"/>
                      <a:pt x="776539" y="391909"/>
                    </a:cubicBezTo>
                    <a:cubicBezTo>
                      <a:pt x="773282" y="235795"/>
                      <a:pt x="673651" y="97136"/>
                      <a:pt x="525589" y="44709"/>
                    </a:cubicBezTo>
                    <a:cubicBezTo>
                      <a:pt x="430753" y="11089"/>
                      <a:pt x="328480" y="16436"/>
                      <a:pt x="237700" y="59767"/>
                    </a:cubicBezTo>
                    <a:cubicBezTo>
                      <a:pt x="146859" y="103098"/>
                      <a:pt x="78329" y="179188"/>
                      <a:pt x="44770" y="274024"/>
                    </a:cubicBezTo>
                    <a:cubicBezTo>
                      <a:pt x="-24559" y="469843"/>
                      <a:pt x="78267" y="685514"/>
                      <a:pt x="274086" y="754904"/>
                    </a:cubicBezTo>
                    <a:cubicBezTo>
                      <a:pt x="343784" y="779612"/>
                      <a:pt x="417969" y="783300"/>
                      <a:pt x="489265" y="765783"/>
                    </a:cubicBezTo>
                    <a:cubicBezTo>
                      <a:pt x="495288" y="764308"/>
                      <a:pt x="501434" y="767811"/>
                      <a:pt x="503094" y="773835"/>
                    </a:cubicBezTo>
                    <a:lnTo>
                      <a:pt x="503094" y="773835"/>
                    </a:lnTo>
                    <a:cubicBezTo>
                      <a:pt x="504815" y="780043"/>
                      <a:pt x="501127" y="786434"/>
                      <a:pt x="494858" y="787971"/>
                    </a:cubicBezTo>
                    <a:cubicBezTo>
                      <a:pt x="463451" y="795592"/>
                      <a:pt x="431613" y="799464"/>
                      <a:pt x="399776" y="799464"/>
                    </a:cubicBezTo>
                    <a:close/>
                  </a:path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2" name="Gráfico 2">
              <a:extLst>
                <a:ext uri="{FF2B5EF4-FFF2-40B4-BE49-F238E27FC236}">
                  <a16:creationId xmlns:a16="http://schemas.microsoft.com/office/drawing/2014/main" id="{B81E0812-56A8-4EB3-9F05-062B1F685B0C}"/>
                </a:ext>
              </a:extLst>
            </p:cNvPr>
            <p:cNvGrpSpPr/>
            <p:nvPr/>
          </p:nvGrpSpPr>
          <p:grpSpPr>
            <a:xfrm>
              <a:off x="733425" y="896758"/>
              <a:ext cx="1463335" cy="4039751"/>
              <a:chOff x="733425" y="896758"/>
              <a:chExt cx="1463335" cy="4039751"/>
            </a:xfrm>
            <a:solidFill>
              <a:srgbClr val="00973A"/>
            </a:solidFill>
          </p:grpSpPr>
          <p:sp>
            <p:nvSpPr>
              <p:cNvPr id="13" name="Forma Livre: Forma 12">
                <a:extLst>
                  <a:ext uri="{FF2B5EF4-FFF2-40B4-BE49-F238E27FC236}">
                    <a16:creationId xmlns:a16="http://schemas.microsoft.com/office/drawing/2014/main" id="{33DAC66F-11DC-487E-9BB6-E1720089F2D0}"/>
                  </a:ext>
                </a:extLst>
              </p:cNvPr>
              <p:cNvSpPr/>
              <p:nvPr/>
            </p:nvSpPr>
            <p:spPr>
              <a:xfrm>
                <a:off x="733425" y="896758"/>
                <a:ext cx="6146" cy="6146"/>
              </a:xfrm>
              <a:custGeom>
                <a:avLst/>
                <a:gdLst/>
                <a:ahLst/>
                <a:cxnLst/>
                <a:rect l="l" t="t" r="r" b="b"/>
                <a:pathLst>
                  <a:path w="6146" h="6146"/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" name="Forma Livre: Forma 13">
                <a:extLst>
                  <a:ext uri="{FF2B5EF4-FFF2-40B4-BE49-F238E27FC236}">
                    <a16:creationId xmlns:a16="http://schemas.microsoft.com/office/drawing/2014/main" id="{CF31EE26-A27A-467E-AD2C-820F3AD4ECD3}"/>
                  </a:ext>
                </a:extLst>
              </p:cNvPr>
              <p:cNvSpPr/>
              <p:nvPr/>
            </p:nvSpPr>
            <p:spPr>
              <a:xfrm>
                <a:off x="733425" y="896758"/>
                <a:ext cx="6146" cy="6146"/>
              </a:xfrm>
              <a:custGeom>
                <a:avLst/>
                <a:gdLst/>
                <a:ahLst/>
                <a:cxnLst/>
                <a:rect l="l" t="t" r="r" b="b"/>
                <a:pathLst>
                  <a:path w="6146" h="6146"/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" name="Forma Livre: Forma 14">
                <a:extLst>
                  <a:ext uri="{FF2B5EF4-FFF2-40B4-BE49-F238E27FC236}">
                    <a16:creationId xmlns:a16="http://schemas.microsoft.com/office/drawing/2014/main" id="{21E04F2A-7B5A-41DE-98A3-B1F0D914DD6C}"/>
                  </a:ext>
                </a:extLst>
              </p:cNvPr>
              <p:cNvSpPr/>
              <p:nvPr/>
            </p:nvSpPr>
            <p:spPr>
              <a:xfrm>
                <a:off x="1460763" y="4758434"/>
                <a:ext cx="608157" cy="178074"/>
              </a:xfrm>
              <a:custGeom>
                <a:avLst/>
                <a:gdLst>
                  <a:gd name="connsiteX0" fmla="*/ 2033 w 608157"/>
                  <a:gd name="connsiteY0" fmla="*/ 94521 h 178074"/>
                  <a:gd name="connsiteX1" fmla="*/ 20963 w 608157"/>
                  <a:gd name="connsiteY1" fmla="*/ 89604 h 178074"/>
                  <a:gd name="connsiteX2" fmla="*/ 356793 w 608157"/>
                  <a:gd name="connsiteY2" fmla="*/ 136991 h 178074"/>
                  <a:gd name="connsiteX3" fmla="*/ 584018 w 608157"/>
                  <a:gd name="connsiteY3" fmla="*/ 4417 h 178074"/>
                  <a:gd name="connsiteX4" fmla="*/ 603440 w 608157"/>
                  <a:gd name="connsiteY4" fmla="*/ 3495 h 178074"/>
                  <a:gd name="connsiteX5" fmla="*/ 603440 w 608157"/>
                  <a:gd name="connsiteY5" fmla="*/ 3495 h 178074"/>
                  <a:gd name="connsiteX6" fmla="*/ 604362 w 608157"/>
                  <a:gd name="connsiteY6" fmla="*/ 23532 h 178074"/>
                  <a:gd name="connsiteX7" fmla="*/ 515119 w 608157"/>
                  <a:gd name="connsiteY7" fmla="*/ 98638 h 178074"/>
                  <a:gd name="connsiteX8" fmla="*/ 363430 w 608157"/>
                  <a:gd name="connsiteY8" fmla="*/ 164096 h 178074"/>
                  <a:gd name="connsiteX9" fmla="*/ 7257 w 608157"/>
                  <a:gd name="connsiteY9" fmla="*/ 114066 h 178074"/>
                  <a:gd name="connsiteX10" fmla="*/ 2033 w 608157"/>
                  <a:gd name="connsiteY10" fmla="*/ 94521 h 178074"/>
                  <a:gd name="connsiteX11" fmla="*/ 2033 w 608157"/>
                  <a:gd name="connsiteY11" fmla="*/ 94521 h 178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8157" h="178074">
                    <a:moveTo>
                      <a:pt x="2033" y="94521"/>
                    </a:moveTo>
                    <a:cubicBezTo>
                      <a:pt x="5966" y="88067"/>
                      <a:pt x="14387" y="85855"/>
                      <a:pt x="20963" y="89604"/>
                    </a:cubicBezTo>
                    <a:cubicBezTo>
                      <a:pt x="119303" y="145657"/>
                      <a:pt x="238355" y="165755"/>
                      <a:pt x="356793" y="136991"/>
                    </a:cubicBezTo>
                    <a:cubicBezTo>
                      <a:pt x="444561" y="115664"/>
                      <a:pt x="522802" y="69936"/>
                      <a:pt x="584018" y="4417"/>
                    </a:cubicBezTo>
                    <a:cubicBezTo>
                      <a:pt x="589181" y="-1115"/>
                      <a:pt x="597786" y="-1483"/>
                      <a:pt x="603440" y="3495"/>
                    </a:cubicBezTo>
                    <a:lnTo>
                      <a:pt x="603440" y="3495"/>
                    </a:lnTo>
                    <a:cubicBezTo>
                      <a:pt x="609341" y="8719"/>
                      <a:pt x="609771" y="17754"/>
                      <a:pt x="604362" y="23532"/>
                    </a:cubicBezTo>
                    <a:cubicBezTo>
                      <a:pt x="577503" y="52296"/>
                      <a:pt x="547571" y="77434"/>
                      <a:pt x="515119" y="98638"/>
                    </a:cubicBezTo>
                    <a:cubicBezTo>
                      <a:pt x="469084" y="128694"/>
                      <a:pt x="418009" y="150881"/>
                      <a:pt x="363430" y="164096"/>
                    </a:cubicBezTo>
                    <a:cubicBezTo>
                      <a:pt x="241612" y="193721"/>
                      <a:pt x="115676" y="175896"/>
                      <a:pt x="7257" y="114066"/>
                    </a:cubicBezTo>
                    <a:cubicBezTo>
                      <a:pt x="250" y="110193"/>
                      <a:pt x="-2085" y="101343"/>
                      <a:pt x="2033" y="94521"/>
                    </a:cubicBezTo>
                    <a:lnTo>
                      <a:pt x="2033" y="94521"/>
                    </a:lnTo>
                    <a:close/>
                  </a:path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" name="Forma Livre: Forma 15">
                <a:extLst>
                  <a:ext uri="{FF2B5EF4-FFF2-40B4-BE49-F238E27FC236}">
                    <a16:creationId xmlns:a16="http://schemas.microsoft.com/office/drawing/2014/main" id="{53671819-FD9E-4D9E-857D-17D2124E3ECD}"/>
                  </a:ext>
                </a:extLst>
              </p:cNvPr>
              <p:cNvSpPr/>
              <p:nvPr/>
            </p:nvSpPr>
            <p:spPr>
              <a:xfrm>
                <a:off x="2041268" y="4111441"/>
                <a:ext cx="155492" cy="612681"/>
              </a:xfrm>
              <a:custGeom>
                <a:avLst/>
                <a:gdLst>
                  <a:gd name="connsiteX0" fmla="*/ 54527 w 155492"/>
                  <a:gd name="connsiteY0" fmla="*/ 610107 h 612681"/>
                  <a:gd name="connsiteX1" fmla="*/ 50901 w 155492"/>
                  <a:gd name="connsiteY1" fmla="*/ 590931 h 612681"/>
                  <a:gd name="connsiteX2" fmla="*/ 120784 w 155492"/>
                  <a:gd name="connsiteY2" fmla="*/ 259035 h 612681"/>
                  <a:gd name="connsiteX3" fmla="*/ 3760 w 155492"/>
                  <a:gd name="connsiteY3" fmla="*/ 23451 h 612681"/>
                  <a:gd name="connsiteX4" fmla="*/ 4128 w 155492"/>
                  <a:gd name="connsiteY4" fmla="*/ 4029 h 612681"/>
                  <a:gd name="connsiteX5" fmla="*/ 4128 w 155492"/>
                  <a:gd name="connsiteY5" fmla="*/ 4029 h 612681"/>
                  <a:gd name="connsiteX6" fmla="*/ 24165 w 155492"/>
                  <a:gd name="connsiteY6" fmla="*/ 4459 h 612681"/>
                  <a:gd name="connsiteX7" fmla="*/ 93126 w 155492"/>
                  <a:gd name="connsiteY7" fmla="*/ 98558 h 612681"/>
                  <a:gd name="connsiteX8" fmla="*/ 148257 w 155492"/>
                  <a:gd name="connsiteY8" fmla="*/ 254303 h 612681"/>
                  <a:gd name="connsiteX9" fmla="*/ 74441 w 155492"/>
                  <a:gd name="connsiteY9" fmla="*/ 606358 h 612681"/>
                  <a:gd name="connsiteX10" fmla="*/ 54527 w 155492"/>
                  <a:gd name="connsiteY10" fmla="*/ 610107 h 612681"/>
                  <a:gd name="connsiteX11" fmla="*/ 54527 w 155492"/>
                  <a:gd name="connsiteY11" fmla="*/ 610107 h 612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5492" h="612681">
                    <a:moveTo>
                      <a:pt x="54527" y="610107"/>
                    </a:moveTo>
                    <a:cubicBezTo>
                      <a:pt x="48320" y="605744"/>
                      <a:pt x="46660" y="597200"/>
                      <a:pt x="50901" y="590931"/>
                    </a:cubicBezTo>
                    <a:cubicBezTo>
                      <a:pt x="113408" y="496587"/>
                      <a:pt x="141496" y="379132"/>
                      <a:pt x="120784" y="259035"/>
                    </a:cubicBezTo>
                    <a:cubicBezTo>
                      <a:pt x="105418" y="170038"/>
                      <a:pt x="65037" y="88908"/>
                      <a:pt x="3760" y="23451"/>
                    </a:cubicBezTo>
                    <a:cubicBezTo>
                      <a:pt x="-1403" y="17919"/>
                      <a:pt x="-1219" y="9315"/>
                      <a:pt x="4128" y="4029"/>
                    </a:cubicBezTo>
                    <a:lnTo>
                      <a:pt x="4128" y="4029"/>
                    </a:lnTo>
                    <a:cubicBezTo>
                      <a:pt x="9721" y="-1503"/>
                      <a:pt x="18818" y="-1318"/>
                      <a:pt x="24165" y="4459"/>
                    </a:cubicBezTo>
                    <a:cubicBezTo>
                      <a:pt x="51024" y="33162"/>
                      <a:pt x="74134" y="64754"/>
                      <a:pt x="93126" y="98558"/>
                    </a:cubicBezTo>
                    <a:cubicBezTo>
                      <a:pt x="120046" y="146498"/>
                      <a:pt x="138731" y="198987"/>
                      <a:pt x="148257" y="254303"/>
                    </a:cubicBezTo>
                    <a:cubicBezTo>
                      <a:pt x="169585" y="377842"/>
                      <a:pt x="143402" y="502303"/>
                      <a:pt x="74441" y="606358"/>
                    </a:cubicBezTo>
                    <a:cubicBezTo>
                      <a:pt x="70016" y="612935"/>
                      <a:pt x="61042" y="614717"/>
                      <a:pt x="54527" y="610107"/>
                    </a:cubicBezTo>
                    <a:lnTo>
                      <a:pt x="54527" y="610107"/>
                    </a:lnTo>
                    <a:close/>
                  </a:path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" name="Forma Livre: Forma 16">
                <a:extLst>
                  <a:ext uri="{FF2B5EF4-FFF2-40B4-BE49-F238E27FC236}">
                    <a16:creationId xmlns:a16="http://schemas.microsoft.com/office/drawing/2014/main" id="{A05445CB-B2BE-45C7-AC1D-88E4A26DB99E}"/>
                  </a:ext>
                </a:extLst>
              </p:cNvPr>
              <p:cNvSpPr/>
              <p:nvPr/>
            </p:nvSpPr>
            <p:spPr>
              <a:xfrm>
                <a:off x="1307024" y="3960853"/>
                <a:ext cx="589851" cy="230220"/>
              </a:xfrm>
              <a:custGeom>
                <a:avLst/>
                <a:gdLst>
                  <a:gd name="connsiteX0" fmla="*/ 588712 w 589851"/>
                  <a:gd name="connsiteY0" fmla="*/ 52958 h 230220"/>
                  <a:gd name="connsiteX1" fmla="*/ 570703 w 589851"/>
                  <a:gd name="connsiteY1" fmla="*/ 60518 h 230220"/>
                  <a:gd name="connsiteX2" fmla="*/ 231555 w 589851"/>
                  <a:gd name="connsiteY2" fmla="*/ 60948 h 230220"/>
                  <a:gd name="connsiteX3" fmla="*/ 25349 w 589851"/>
                  <a:gd name="connsiteY3" fmla="*/ 224253 h 230220"/>
                  <a:gd name="connsiteX4" fmla="*/ 6296 w 589851"/>
                  <a:gd name="connsiteY4" fmla="*/ 227941 h 230220"/>
                  <a:gd name="connsiteX5" fmla="*/ 6296 w 589851"/>
                  <a:gd name="connsiteY5" fmla="*/ 227941 h 230220"/>
                  <a:gd name="connsiteX6" fmla="*/ 2547 w 589851"/>
                  <a:gd name="connsiteY6" fmla="*/ 208211 h 230220"/>
                  <a:gd name="connsiteX7" fmla="*/ 80296 w 589851"/>
                  <a:gd name="connsiteY7" fmla="*/ 121243 h 230220"/>
                  <a:gd name="connsiteX8" fmla="*/ 221229 w 589851"/>
                  <a:gd name="connsiteY8" fmla="*/ 35011 h 230220"/>
                  <a:gd name="connsiteX9" fmla="*/ 580906 w 589851"/>
                  <a:gd name="connsiteY9" fmla="*/ 34274 h 230220"/>
                  <a:gd name="connsiteX10" fmla="*/ 588712 w 589851"/>
                  <a:gd name="connsiteY10" fmla="*/ 52958 h 230220"/>
                  <a:gd name="connsiteX11" fmla="*/ 588712 w 589851"/>
                  <a:gd name="connsiteY11" fmla="*/ 52958 h 230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89851" h="230220">
                    <a:moveTo>
                      <a:pt x="588712" y="52958"/>
                    </a:moveTo>
                    <a:cubicBezTo>
                      <a:pt x="585700" y="59903"/>
                      <a:pt x="577710" y="63284"/>
                      <a:pt x="570703" y="60518"/>
                    </a:cubicBezTo>
                    <a:cubicBezTo>
                      <a:pt x="465418" y="18908"/>
                      <a:pt x="344707" y="15774"/>
                      <a:pt x="231555" y="60948"/>
                    </a:cubicBezTo>
                    <a:cubicBezTo>
                      <a:pt x="147720" y="94445"/>
                      <a:pt x="76670" y="150744"/>
                      <a:pt x="25349" y="224253"/>
                    </a:cubicBezTo>
                    <a:cubicBezTo>
                      <a:pt x="21047" y="230461"/>
                      <a:pt x="12565" y="232059"/>
                      <a:pt x="6296" y="227941"/>
                    </a:cubicBezTo>
                    <a:lnTo>
                      <a:pt x="6296" y="227941"/>
                    </a:lnTo>
                    <a:cubicBezTo>
                      <a:pt x="-281" y="223639"/>
                      <a:pt x="-2001" y="214726"/>
                      <a:pt x="2547" y="208211"/>
                    </a:cubicBezTo>
                    <a:cubicBezTo>
                      <a:pt x="25042" y="175944"/>
                      <a:pt x="51163" y="146811"/>
                      <a:pt x="80296" y="121243"/>
                    </a:cubicBezTo>
                    <a:cubicBezTo>
                      <a:pt x="121599" y="84980"/>
                      <a:pt x="169109" y="55847"/>
                      <a:pt x="221229" y="35011"/>
                    </a:cubicBezTo>
                    <a:cubicBezTo>
                      <a:pt x="337639" y="-11454"/>
                      <a:pt x="464804" y="-11639"/>
                      <a:pt x="580906" y="34274"/>
                    </a:cubicBezTo>
                    <a:cubicBezTo>
                      <a:pt x="588281" y="37224"/>
                      <a:pt x="591846" y="45644"/>
                      <a:pt x="588712" y="52958"/>
                    </a:cubicBezTo>
                    <a:lnTo>
                      <a:pt x="588712" y="52958"/>
                    </a:lnTo>
                    <a:close/>
                  </a:path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" name="Forma Livre: Forma 17">
                <a:extLst>
                  <a:ext uri="{FF2B5EF4-FFF2-40B4-BE49-F238E27FC236}">
                    <a16:creationId xmlns:a16="http://schemas.microsoft.com/office/drawing/2014/main" id="{0BC25780-1FA5-49EE-988A-F82003BA7960}"/>
                  </a:ext>
                </a:extLst>
              </p:cNvPr>
              <p:cNvSpPr/>
              <p:nvPr/>
            </p:nvSpPr>
            <p:spPr>
              <a:xfrm>
                <a:off x="1221291" y="4231691"/>
                <a:ext cx="204687" cy="599984"/>
              </a:xfrm>
              <a:custGeom>
                <a:avLst/>
                <a:gdLst>
                  <a:gd name="connsiteX0" fmla="*/ 66338 w 204687"/>
                  <a:gd name="connsiteY0" fmla="*/ 1540 h 599984"/>
                  <a:gd name="connsiteX1" fmla="*/ 72668 w 204687"/>
                  <a:gd name="connsiteY1" fmla="*/ 20040 h 599984"/>
                  <a:gd name="connsiteX2" fmla="*/ 50357 w 204687"/>
                  <a:gd name="connsiteY2" fmla="*/ 358451 h 599984"/>
                  <a:gd name="connsiteX3" fmla="*/ 199465 w 204687"/>
                  <a:gd name="connsiteY3" fmla="*/ 575167 h 599984"/>
                  <a:gd name="connsiteX4" fmla="*/ 201862 w 204687"/>
                  <a:gd name="connsiteY4" fmla="*/ 594466 h 599984"/>
                  <a:gd name="connsiteX5" fmla="*/ 201862 w 204687"/>
                  <a:gd name="connsiteY5" fmla="*/ 594466 h 599984"/>
                  <a:gd name="connsiteX6" fmla="*/ 181948 w 204687"/>
                  <a:gd name="connsiteY6" fmla="*/ 596863 h 599984"/>
                  <a:gd name="connsiteX7" fmla="*/ 100449 w 204687"/>
                  <a:gd name="connsiteY7" fmla="*/ 513459 h 599984"/>
                  <a:gd name="connsiteX8" fmla="*/ 23867 w 204687"/>
                  <a:gd name="connsiteY8" fmla="*/ 367056 h 599984"/>
                  <a:gd name="connsiteX9" fmla="*/ 47284 w 204687"/>
                  <a:gd name="connsiteY9" fmla="*/ 8116 h 599984"/>
                  <a:gd name="connsiteX10" fmla="*/ 66338 w 204687"/>
                  <a:gd name="connsiteY10" fmla="*/ 1540 h 599984"/>
                  <a:gd name="connsiteX11" fmla="*/ 66338 w 204687"/>
                  <a:gd name="connsiteY11" fmla="*/ 1540 h 599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4687" h="599984">
                    <a:moveTo>
                      <a:pt x="66338" y="1540"/>
                    </a:moveTo>
                    <a:cubicBezTo>
                      <a:pt x="73098" y="4982"/>
                      <a:pt x="75926" y="13156"/>
                      <a:pt x="72668" y="20040"/>
                    </a:cubicBezTo>
                    <a:cubicBezTo>
                      <a:pt x="24113" y="122313"/>
                      <a:pt x="12866" y="242472"/>
                      <a:pt x="50357" y="358451"/>
                    </a:cubicBezTo>
                    <a:cubicBezTo>
                      <a:pt x="78138" y="444375"/>
                      <a:pt x="129521" y="519052"/>
                      <a:pt x="199465" y="575167"/>
                    </a:cubicBezTo>
                    <a:cubicBezTo>
                      <a:pt x="205365" y="579899"/>
                      <a:pt x="206410" y="588443"/>
                      <a:pt x="201862" y="594466"/>
                    </a:cubicBezTo>
                    <a:lnTo>
                      <a:pt x="201862" y="594466"/>
                    </a:lnTo>
                    <a:cubicBezTo>
                      <a:pt x="197129" y="600735"/>
                      <a:pt x="188094" y="601841"/>
                      <a:pt x="181948" y="596863"/>
                    </a:cubicBezTo>
                    <a:cubicBezTo>
                      <a:pt x="151278" y="572217"/>
                      <a:pt x="123989" y="544251"/>
                      <a:pt x="100449" y="513459"/>
                    </a:cubicBezTo>
                    <a:cubicBezTo>
                      <a:pt x="67014" y="469759"/>
                      <a:pt x="41138" y="420466"/>
                      <a:pt x="23867" y="367056"/>
                    </a:cubicBezTo>
                    <a:cubicBezTo>
                      <a:pt x="-14670" y="247757"/>
                      <a:pt x="-6311" y="120900"/>
                      <a:pt x="47284" y="8116"/>
                    </a:cubicBezTo>
                    <a:cubicBezTo>
                      <a:pt x="50603" y="926"/>
                      <a:pt x="59269" y="-2086"/>
                      <a:pt x="66338" y="1540"/>
                    </a:cubicBezTo>
                    <a:lnTo>
                      <a:pt x="66338" y="1540"/>
                    </a:lnTo>
                    <a:close/>
                  </a:path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" name="Forma Livre: Forma 18">
                <a:extLst>
                  <a:ext uri="{FF2B5EF4-FFF2-40B4-BE49-F238E27FC236}">
                    <a16:creationId xmlns:a16="http://schemas.microsoft.com/office/drawing/2014/main" id="{8D3E153F-D970-4020-A2BF-88EF575E7E55}"/>
                  </a:ext>
                </a:extLst>
              </p:cNvPr>
              <p:cNvSpPr/>
              <p:nvPr/>
            </p:nvSpPr>
            <p:spPr>
              <a:xfrm>
                <a:off x="1309238" y="4049003"/>
                <a:ext cx="799405" cy="799464"/>
              </a:xfrm>
              <a:custGeom>
                <a:avLst/>
                <a:gdLst>
                  <a:gd name="connsiteX0" fmla="*/ 399776 w 799405"/>
                  <a:gd name="connsiteY0" fmla="*/ 799465 h 799464"/>
                  <a:gd name="connsiteX1" fmla="*/ 266342 w 799405"/>
                  <a:gd name="connsiteY1" fmla="*/ 776416 h 799464"/>
                  <a:gd name="connsiteX2" fmla="*/ 39116 w 799405"/>
                  <a:gd name="connsiteY2" fmla="*/ 571747 h 799464"/>
                  <a:gd name="connsiteX3" fmla="*/ 23136 w 799405"/>
                  <a:gd name="connsiteY3" fmla="*/ 266342 h 799464"/>
                  <a:gd name="connsiteX4" fmla="*/ 227805 w 799405"/>
                  <a:gd name="connsiteY4" fmla="*/ 39116 h 799464"/>
                  <a:gd name="connsiteX5" fmla="*/ 533210 w 799405"/>
                  <a:gd name="connsiteY5" fmla="*/ 23136 h 799464"/>
                  <a:gd name="connsiteX6" fmla="*/ 799403 w 799405"/>
                  <a:gd name="connsiteY6" fmla="*/ 391540 h 799464"/>
                  <a:gd name="connsiteX7" fmla="*/ 787848 w 799405"/>
                  <a:gd name="connsiteY7" fmla="*/ 403156 h 799464"/>
                  <a:gd name="connsiteX8" fmla="*/ 787848 w 799405"/>
                  <a:gd name="connsiteY8" fmla="*/ 403156 h 799464"/>
                  <a:gd name="connsiteX9" fmla="*/ 776539 w 799405"/>
                  <a:gd name="connsiteY9" fmla="*/ 391909 h 799464"/>
                  <a:gd name="connsiteX10" fmla="*/ 525589 w 799405"/>
                  <a:gd name="connsiteY10" fmla="*/ 44709 h 799464"/>
                  <a:gd name="connsiteX11" fmla="*/ 237700 w 799405"/>
                  <a:gd name="connsiteY11" fmla="*/ 59767 h 799464"/>
                  <a:gd name="connsiteX12" fmla="*/ 44770 w 799405"/>
                  <a:gd name="connsiteY12" fmla="*/ 274025 h 799464"/>
                  <a:gd name="connsiteX13" fmla="*/ 274086 w 799405"/>
                  <a:gd name="connsiteY13" fmla="*/ 754905 h 799464"/>
                  <a:gd name="connsiteX14" fmla="*/ 489265 w 799405"/>
                  <a:gd name="connsiteY14" fmla="*/ 765783 h 799464"/>
                  <a:gd name="connsiteX15" fmla="*/ 503094 w 799405"/>
                  <a:gd name="connsiteY15" fmla="*/ 773835 h 799464"/>
                  <a:gd name="connsiteX16" fmla="*/ 503094 w 799405"/>
                  <a:gd name="connsiteY16" fmla="*/ 773835 h 799464"/>
                  <a:gd name="connsiteX17" fmla="*/ 494858 w 799405"/>
                  <a:gd name="connsiteY17" fmla="*/ 787971 h 799464"/>
                  <a:gd name="connsiteX18" fmla="*/ 399776 w 799405"/>
                  <a:gd name="connsiteY18" fmla="*/ 799465 h 799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99405" h="799464">
                    <a:moveTo>
                      <a:pt x="399776" y="799465"/>
                    </a:moveTo>
                    <a:cubicBezTo>
                      <a:pt x="354724" y="799465"/>
                      <a:pt x="309734" y="791782"/>
                      <a:pt x="266342" y="776416"/>
                    </a:cubicBezTo>
                    <a:cubicBezTo>
                      <a:pt x="165728" y="740768"/>
                      <a:pt x="85028" y="668120"/>
                      <a:pt x="39116" y="571747"/>
                    </a:cubicBezTo>
                    <a:cubicBezTo>
                      <a:pt x="-6796" y="475436"/>
                      <a:pt x="-12512" y="366955"/>
                      <a:pt x="23136" y="266342"/>
                    </a:cubicBezTo>
                    <a:cubicBezTo>
                      <a:pt x="58784" y="165728"/>
                      <a:pt x="131432" y="85028"/>
                      <a:pt x="227805" y="39116"/>
                    </a:cubicBezTo>
                    <a:cubicBezTo>
                      <a:pt x="324116" y="-6796"/>
                      <a:pt x="432597" y="-12512"/>
                      <a:pt x="533210" y="23136"/>
                    </a:cubicBezTo>
                    <a:cubicBezTo>
                      <a:pt x="690246" y="78759"/>
                      <a:pt x="796023" y="225900"/>
                      <a:pt x="799403" y="391540"/>
                    </a:cubicBezTo>
                    <a:cubicBezTo>
                      <a:pt x="799526" y="397932"/>
                      <a:pt x="794302" y="403218"/>
                      <a:pt x="787848" y="403156"/>
                    </a:cubicBezTo>
                    <a:lnTo>
                      <a:pt x="787848" y="403156"/>
                    </a:lnTo>
                    <a:cubicBezTo>
                      <a:pt x="781641" y="403095"/>
                      <a:pt x="776662" y="398117"/>
                      <a:pt x="776539" y="391909"/>
                    </a:cubicBezTo>
                    <a:cubicBezTo>
                      <a:pt x="773282" y="235795"/>
                      <a:pt x="673651" y="97136"/>
                      <a:pt x="525589" y="44709"/>
                    </a:cubicBezTo>
                    <a:cubicBezTo>
                      <a:pt x="430753" y="11089"/>
                      <a:pt x="328480" y="16436"/>
                      <a:pt x="237700" y="59767"/>
                    </a:cubicBezTo>
                    <a:cubicBezTo>
                      <a:pt x="146859" y="103098"/>
                      <a:pt x="78329" y="179188"/>
                      <a:pt x="44770" y="274025"/>
                    </a:cubicBezTo>
                    <a:cubicBezTo>
                      <a:pt x="-24559" y="469843"/>
                      <a:pt x="78267" y="685513"/>
                      <a:pt x="274086" y="754905"/>
                    </a:cubicBezTo>
                    <a:cubicBezTo>
                      <a:pt x="343784" y="779612"/>
                      <a:pt x="417969" y="783300"/>
                      <a:pt x="489265" y="765783"/>
                    </a:cubicBezTo>
                    <a:cubicBezTo>
                      <a:pt x="495288" y="764308"/>
                      <a:pt x="501434" y="767811"/>
                      <a:pt x="503094" y="773835"/>
                    </a:cubicBezTo>
                    <a:lnTo>
                      <a:pt x="503094" y="773835"/>
                    </a:lnTo>
                    <a:cubicBezTo>
                      <a:pt x="504815" y="780042"/>
                      <a:pt x="501127" y="786435"/>
                      <a:pt x="494858" y="787971"/>
                    </a:cubicBezTo>
                    <a:cubicBezTo>
                      <a:pt x="463451" y="795592"/>
                      <a:pt x="431613" y="799465"/>
                      <a:pt x="399776" y="799465"/>
                    </a:cubicBezTo>
                    <a:close/>
                  </a:path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20" name="Gráfico 2">
              <a:extLst>
                <a:ext uri="{FF2B5EF4-FFF2-40B4-BE49-F238E27FC236}">
                  <a16:creationId xmlns:a16="http://schemas.microsoft.com/office/drawing/2014/main" id="{B81E0812-56A8-4EB3-9F05-062B1F685B0C}"/>
                </a:ext>
              </a:extLst>
            </p:cNvPr>
            <p:cNvGrpSpPr/>
            <p:nvPr/>
          </p:nvGrpSpPr>
          <p:grpSpPr>
            <a:xfrm>
              <a:off x="733425" y="896758"/>
              <a:ext cx="2438801" cy="1997854"/>
              <a:chOff x="733425" y="896758"/>
              <a:chExt cx="2438801" cy="1997854"/>
            </a:xfrm>
            <a:solidFill>
              <a:srgbClr val="00973A"/>
            </a:solidFill>
          </p:grpSpPr>
          <p:sp>
            <p:nvSpPr>
              <p:cNvPr id="21" name="Forma Livre: Forma 20">
                <a:extLst>
                  <a:ext uri="{FF2B5EF4-FFF2-40B4-BE49-F238E27FC236}">
                    <a16:creationId xmlns:a16="http://schemas.microsoft.com/office/drawing/2014/main" id="{F6BDA22A-1800-4E92-B838-C209414610BA}"/>
                  </a:ext>
                </a:extLst>
              </p:cNvPr>
              <p:cNvSpPr/>
              <p:nvPr/>
            </p:nvSpPr>
            <p:spPr>
              <a:xfrm>
                <a:off x="733425" y="896758"/>
                <a:ext cx="6146" cy="6146"/>
              </a:xfrm>
              <a:custGeom>
                <a:avLst/>
                <a:gdLst/>
                <a:ahLst/>
                <a:cxnLst/>
                <a:rect l="l" t="t" r="r" b="b"/>
                <a:pathLst>
                  <a:path w="6146" h="6146"/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id="{4869F5AA-270A-4C0C-BD4C-40F61F2E29D8}"/>
                  </a:ext>
                </a:extLst>
              </p:cNvPr>
              <p:cNvSpPr/>
              <p:nvPr/>
            </p:nvSpPr>
            <p:spPr>
              <a:xfrm>
                <a:off x="733425" y="896758"/>
                <a:ext cx="6146" cy="6146"/>
              </a:xfrm>
              <a:custGeom>
                <a:avLst/>
                <a:gdLst/>
                <a:ahLst/>
                <a:cxnLst/>
                <a:rect l="l" t="t" r="r" b="b"/>
                <a:pathLst>
                  <a:path w="6146" h="6146"/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3" name="Forma Livre: Forma 22">
                <a:extLst>
                  <a:ext uri="{FF2B5EF4-FFF2-40B4-BE49-F238E27FC236}">
                    <a16:creationId xmlns:a16="http://schemas.microsoft.com/office/drawing/2014/main" id="{39D0203D-2D5C-409C-8185-841E127D0560}"/>
                  </a:ext>
                </a:extLst>
              </p:cNvPr>
              <p:cNvSpPr/>
              <p:nvPr/>
            </p:nvSpPr>
            <p:spPr>
              <a:xfrm>
                <a:off x="2436291" y="2716538"/>
                <a:ext cx="608157" cy="178074"/>
              </a:xfrm>
              <a:custGeom>
                <a:avLst/>
                <a:gdLst>
                  <a:gd name="connsiteX0" fmla="*/ 2033 w 608157"/>
                  <a:gd name="connsiteY0" fmla="*/ 94521 h 178074"/>
                  <a:gd name="connsiteX1" fmla="*/ 20963 w 608157"/>
                  <a:gd name="connsiteY1" fmla="*/ 89604 h 178074"/>
                  <a:gd name="connsiteX2" fmla="*/ 356792 w 608157"/>
                  <a:gd name="connsiteY2" fmla="*/ 136991 h 178074"/>
                  <a:gd name="connsiteX3" fmla="*/ 584018 w 608157"/>
                  <a:gd name="connsiteY3" fmla="*/ 4417 h 178074"/>
                  <a:gd name="connsiteX4" fmla="*/ 603440 w 608157"/>
                  <a:gd name="connsiteY4" fmla="*/ 3495 h 178074"/>
                  <a:gd name="connsiteX5" fmla="*/ 603440 w 608157"/>
                  <a:gd name="connsiteY5" fmla="*/ 3495 h 178074"/>
                  <a:gd name="connsiteX6" fmla="*/ 604362 w 608157"/>
                  <a:gd name="connsiteY6" fmla="*/ 23532 h 178074"/>
                  <a:gd name="connsiteX7" fmla="*/ 515119 w 608157"/>
                  <a:gd name="connsiteY7" fmla="*/ 98639 h 178074"/>
                  <a:gd name="connsiteX8" fmla="*/ 363430 w 608157"/>
                  <a:gd name="connsiteY8" fmla="*/ 164096 h 178074"/>
                  <a:gd name="connsiteX9" fmla="*/ 7257 w 608157"/>
                  <a:gd name="connsiteY9" fmla="*/ 114066 h 178074"/>
                  <a:gd name="connsiteX10" fmla="*/ 2033 w 608157"/>
                  <a:gd name="connsiteY10" fmla="*/ 94521 h 178074"/>
                  <a:gd name="connsiteX11" fmla="*/ 2033 w 608157"/>
                  <a:gd name="connsiteY11" fmla="*/ 94521 h 178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8157" h="178074">
                    <a:moveTo>
                      <a:pt x="2033" y="94521"/>
                    </a:moveTo>
                    <a:cubicBezTo>
                      <a:pt x="5966" y="88067"/>
                      <a:pt x="14387" y="85854"/>
                      <a:pt x="20963" y="89604"/>
                    </a:cubicBezTo>
                    <a:cubicBezTo>
                      <a:pt x="119303" y="145657"/>
                      <a:pt x="238355" y="165755"/>
                      <a:pt x="356792" y="136991"/>
                    </a:cubicBezTo>
                    <a:cubicBezTo>
                      <a:pt x="444561" y="115664"/>
                      <a:pt x="522802" y="69936"/>
                      <a:pt x="584018" y="4417"/>
                    </a:cubicBezTo>
                    <a:cubicBezTo>
                      <a:pt x="589181" y="-1115"/>
                      <a:pt x="597786" y="-1483"/>
                      <a:pt x="603440" y="3495"/>
                    </a:cubicBezTo>
                    <a:lnTo>
                      <a:pt x="603440" y="3495"/>
                    </a:lnTo>
                    <a:cubicBezTo>
                      <a:pt x="609341" y="8719"/>
                      <a:pt x="609771" y="17754"/>
                      <a:pt x="604362" y="23532"/>
                    </a:cubicBezTo>
                    <a:cubicBezTo>
                      <a:pt x="577503" y="52296"/>
                      <a:pt x="547571" y="77434"/>
                      <a:pt x="515119" y="98639"/>
                    </a:cubicBezTo>
                    <a:cubicBezTo>
                      <a:pt x="469084" y="128694"/>
                      <a:pt x="418009" y="150882"/>
                      <a:pt x="363430" y="164096"/>
                    </a:cubicBezTo>
                    <a:cubicBezTo>
                      <a:pt x="241612" y="193721"/>
                      <a:pt x="115676" y="175897"/>
                      <a:pt x="7257" y="114066"/>
                    </a:cubicBezTo>
                    <a:cubicBezTo>
                      <a:pt x="250" y="110132"/>
                      <a:pt x="-2085" y="101343"/>
                      <a:pt x="2033" y="94521"/>
                    </a:cubicBezTo>
                    <a:lnTo>
                      <a:pt x="2033" y="94521"/>
                    </a:lnTo>
                    <a:close/>
                  </a:path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4" name="Forma Livre: Forma 23">
                <a:extLst>
                  <a:ext uri="{FF2B5EF4-FFF2-40B4-BE49-F238E27FC236}">
                    <a16:creationId xmlns:a16="http://schemas.microsoft.com/office/drawing/2014/main" id="{56480C32-1E71-4F0A-BC91-2C0C45E54DFB}"/>
                  </a:ext>
                </a:extLst>
              </p:cNvPr>
              <p:cNvSpPr/>
              <p:nvPr/>
            </p:nvSpPr>
            <p:spPr>
              <a:xfrm>
                <a:off x="3016734" y="2069545"/>
                <a:ext cx="155492" cy="612681"/>
              </a:xfrm>
              <a:custGeom>
                <a:avLst/>
                <a:gdLst>
                  <a:gd name="connsiteX0" fmla="*/ 54589 w 155492"/>
                  <a:gd name="connsiteY0" fmla="*/ 610107 h 612681"/>
                  <a:gd name="connsiteX1" fmla="*/ 50963 w 155492"/>
                  <a:gd name="connsiteY1" fmla="*/ 590931 h 612681"/>
                  <a:gd name="connsiteX2" fmla="*/ 120784 w 155492"/>
                  <a:gd name="connsiteY2" fmla="*/ 259035 h 612681"/>
                  <a:gd name="connsiteX3" fmla="*/ 3760 w 155492"/>
                  <a:gd name="connsiteY3" fmla="*/ 23451 h 612681"/>
                  <a:gd name="connsiteX4" fmla="*/ 4129 w 155492"/>
                  <a:gd name="connsiteY4" fmla="*/ 4029 h 612681"/>
                  <a:gd name="connsiteX5" fmla="*/ 4129 w 155492"/>
                  <a:gd name="connsiteY5" fmla="*/ 4029 h 612681"/>
                  <a:gd name="connsiteX6" fmla="*/ 24165 w 155492"/>
                  <a:gd name="connsiteY6" fmla="*/ 4459 h 612681"/>
                  <a:gd name="connsiteX7" fmla="*/ 93126 w 155492"/>
                  <a:gd name="connsiteY7" fmla="*/ 98558 h 612681"/>
                  <a:gd name="connsiteX8" fmla="*/ 148257 w 155492"/>
                  <a:gd name="connsiteY8" fmla="*/ 254303 h 612681"/>
                  <a:gd name="connsiteX9" fmla="*/ 74441 w 155492"/>
                  <a:gd name="connsiteY9" fmla="*/ 606358 h 612681"/>
                  <a:gd name="connsiteX10" fmla="*/ 54589 w 155492"/>
                  <a:gd name="connsiteY10" fmla="*/ 610107 h 612681"/>
                  <a:gd name="connsiteX11" fmla="*/ 54589 w 155492"/>
                  <a:gd name="connsiteY11" fmla="*/ 610107 h 612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5492" h="612681">
                    <a:moveTo>
                      <a:pt x="54589" y="610107"/>
                    </a:moveTo>
                    <a:cubicBezTo>
                      <a:pt x="48381" y="605744"/>
                      <a:pt x="46722" y="597200"/>
                      <a:pt x="50963" y="590931"/>
                    </a:cubicBezTo>
                    <a:cubicBezTo>
                      <a:pt x="113470" y="496587"/>
                      <a:pt x="141558" y="379133"/>
                      <a:pt x="120784" y="259035"/>
                    </a:cubicBezTo>
                    <a:cubicBezTo>
                      <a:pt x="105418" y="170038"/>
                      <a:pt x="65037" y="88908"/>
                      <a:pt x="3760" y="23451"/>
                    </a:cubicBezTo>
                    <a:cubicBezTo>
                      <a:pt x="-1403" y="17919"/>
                      <a:pt x="-1219" y="9315"/>
                      <a:pt x="4129" y="4029"/>
                    </a:cubicBezTo>
                    <a:lnTo>
                      <a:pt x="4129" y="4029"/>
                    </a:lnTo>
                    <a:cubicBezTo>
                      <a:pt x="9721" y="-1503"/>
                      <a:pt x="18818" y="-1318"/>
                      <a:pt x="24165" y="4459"/>
                    </a:cubicBezTo>
                    <a:cubicBezTo>
                      <a:pt x="51024" y="33162"/>
                      <a:pt x="74134" y="64754"/>
                      <a:pt x="93126" y="98558"/>
                    </a:cubicBezTo>
                    <a:cubicBezTo>
                      <a:pt x="120046" y="146498"/>
                      <a:pt x="138731" y="198987"/>
                      <a:pt x="148257" y="254303"/>
                    </a:cubicBezTo>
                    <a:cubicBezTo>
                      <a:pt x="169585" y="377842"/>
                      <a:pt x="143402" y="502303"/>
                      <a:pt x="74441" y="606358"/>
                    </a:cubicBezTo>
                    <a:cubicBezTo>
                      <a:pt x="70077" y="612935"/>
                      <a:pt x="61104" y="614717"/>
                      <a:pt x="54589" y="610107"/>
                    </a:cubicBezTo>
                    <a:lnTo>
                      <a:pt x="54589" y="610107"/>
                    </a:lnTo>
                    <a:close/>
                  </a:path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5" name="Forma Livre: Forma 24">
                <a:extLst>
                  <a:ext uri="{FF2B5EF4-FFF2-40B4-BE49-F238E27FC236}">
                    <a16:creationId xmlns:a16="http://schemas.microsoft.com/office/drawing/2014/main" id="{8D9A5C80-5498-4DEA-B4D5-8F3103788474}"/>
                  </a:ext>
                </a:extLst>
              </p:cNvPr>
              <p:cNvSpPr/>
              <p:nvPr/>
            </p:nvSpPr>
            <p:spPr>
              <a:xfrm>
                <a:off x="2282552" y="1918957"/>
                <a:ext cx="589851" cy="230220"/>
              </a:xfrm>
              <a:custGeom>
                <a:avLst/>
                <a:gdLst>
                  <a:gd name="connsiteX0" fmla="*/ 588711 w 589851"/>
                  <a:gd name="connsiteY0" fmla="*/ 52958 h 230220"/>
                  <a:gd name="connsiteX1" fmla="*/ 570703 w 589851"/>
                  <a:gd name="connsiteY1" fmla="*/ 60518 h 230220"/>
                  <a:gd name="connsiteX2" fmla="*/ 231555 w 589851"/>
                  <a:gd name="connsiteY2" fmla="*/ 60948 h 230220"/>
                  <a:gd name="connsiteX3" fmla="*/ 25349 w 589851"/>
                  <a:gd name="connsiteY3" fmla="*/ 224253 h 230220"/>
                  <a:gd name="connsiteX4" fmla="*/ 6296 w 589851"/>
                  <a:gd name="connsiteY4" fmla="*/ 227941 h 230220"/>
                  <a:gd name="connsiteX5" fmla="*/ 6296 w 589851"/>
                  <a:gd name="connsiteY5" fmla="*/ 227941 h 230220"/>
                  <a:gd name="connsiteX6" fmla="*/ 2547 w 589851"/>
                  <a:gd name="connsiteY6" fmla="*/ 208212 h 230220"/>
                  <a:gd name="connsiteX7" fmla="*/ 80296 w 589851"/>
                  <a:gd name="connsiteY7" fmla="*/ 121243 h 230220"/>
                  <a:gd name="connsiteX8" fmla="*/ 221229 w 589851"/>
                  <a:gd name="connsiteY8" fmla="*/ 35011 h 230220"/>
                  <a:gd name="connsiteX9" fmla="*/ 580906 w 589851"/>
                  <a:gd name="connsiteY9" fmla="*/ 34274 h 230220"/>
                  <a:gd name="connsiteX10" fmla="*/ 588711 w 589851"/>
                  <a:gd name="connsiteY10" fmla="*/ 52958 h 230220"/>
                  <a:gd name="connsiteX11" fmla="*/ 588711 w 589851"/>
                  <a:gd name="connsiteY11" fmla="*/ 52958 h 230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89851" h="230220">
                    <a:moveTo>
                      <a:pt x="588711" y="52958"/>
                    </a:moveTo>
                    <a:cubicBezTo>
                      <a:pt x="585700" y="59903"/>
                      <a:pt x="577710" y="63284"/>
                      <a:pt x="570703" y="60518"/>
                    </a:cubicBezTo>
                    <a:cubicBezTo>
                      <a:pt x="465418" y="18908"/>
                      <a:pt x="344707" y="15774"/>
                      <a:pt x="231555" y="60948"/>
                    </a:cubicBezTo>
                    <a:cubicBezTo>
                      <a:pt x="147720" y="94445"/>
                      <a:pt x="76670" y="150745"/>
                      <a:pt x="25349" y="224253"/>
                    </a:cubicBezTo>
                    <a:cubicBezTo>
                      <a:pt x="21047" y="230461"/>
                      <a:pt x="12565" y="232059"/>
                      <a:pt x="6296" y="227941"/>
                    </a:cubicBezTo>
                    <a:lnTo>
                      <a:pt x="6296" y="227941"/>
                    </a:lnTo>
                    <a:cubicBezTo>
                      <a:pt x="-281" y="223639"/>
                      <a:pt x="-2001" y="214727"/>
                      <a:pt x="2547" y="208212"/>
                    </a:cubicBezTo>
                    <a:cubicBezTo>
                      <a:pt x="25042" y="175944"/>
                      <a:pt x="51163" y="146811"/>
                      <a:pt x="80296" y="121243"/>
                    </a:cubicBezTo>
                    <a:cubicBezTo>
                      <a:pt x="121599" y="84980"/>
                      <a:pt x="169109" y="55847"/>
                      <a:pt x="221229" y="35011"/>
                    </a:cubicBezTo>
                    <a:cubicBezTo>
                      <a:pt x="337639" y="-11454"/>
                      <a:pt x="464804" y="-11639"/>
                      <a:pt x="580906" y="34274"/>
                    </a:cubicBezTo>
                    <a:cubicBezTo>
                      <a:pt x="588281" y="37224"/>
                      <a:pt x="591846" y="45644"/>
                      <a:pt x="588711" y="52958"/>
                    </a:cubicBezTo>
                    <a:lnTo>
                      <a:pt x="588711" y="52958"/>
                    </a:lnTo>
                    <a:close/>
                  </a:path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6" name="Forma Livre: Forma 25">
                <a:extLst>
                  <a:ext uri="{FF2B5EF4-FFF2-40B4-BE49-F238E27FC236}">
                    <a16:creationId xmlns:a16="http://schemas.microsoft.com/office/drawing/2014/main" id="{7D23704A-272A-4916-9586-212D9CBBCF8F}"/>
                  </a:ext>
                </a:extLst>
              </p:cNvPr>
              <p:cNvSpPr/>
              <p:nvPr/>
            </p:nvSpPr>
            <p:spPr>
              <a:xfrm>
                <a:off x="2196819" y="2189795"/>
                <a:ext cx="204687" cy="599983"/>
              </a:xfrm>
              <a:custGeom>
                <a:avLst/>
                <a:gdLst>
                  <a:gd name="connsiteX0" fmla="*/ 66338 w 204687"/>
                  <a:gd name="connsiteY0" fmla="*/ 1540 h 599983"/>
                  <a:gd name="connsiteX1" fmla="*/ 72668 w 204687"/>
                  <a:gd name="connsiteY1" fmla="*/ 20040 h 599983"/>
                  <a:gd name="connsiteX2" fmla="*/ 50357 w 204687"/>
                  <a:gd name="connsiteY2" fmla="*/ 358451 h 599983"/>
                  <a:gd name="connsiteX3" fmla="*/ 199465 w 204687"/>
                  <a:gd name="connsiteY3" fmla="*/ 575167 h 599983"/>
                  <a:gd name="connsiteX4" fmla="*/ 201862 w 204687"/>
                  <a:gd name="connsiteY4" fmla="*/ 594466 h 599983"/>
                  <a:gd name="connsiteX5" fmla="*/ 201862 w 204687"/>
                  <a:gd name="connsiteY5" fmla="*/ 594466 h 599983"/>
                  <a:gd name="connsiteX6" fmla="*/ 181948 w 204687"/>
                  <a:gd name="connsiteY6" fmla="*/ 596863 h 599983"/>
                  <a:gd name="connsiteX7" fmla="*/ 100449 w 204687"/>
                  <a:gd name="connsiteY7" fmla="*/ 513459 h 599983"/>
                  <a:gd name="connsiteX8" fmla="*/ 23867 w 204687"/>
                  <a:gd name="connsiteY8" fmla="*/ 367056 h 599983"/>
                  <a:gd name="connsiteX9" fmla="*/ 47284 w 204687"/>
                  <a:gd name="connsiteY9" fmla="*/ 8117 h 599983"/>
                  <a:gd name="connsiteX10" fmla="*/ 66338 w 204687"/>
                  <a:gd name="connsiteY10" fmla="*/ 1540 h 599983"/>
                  <a:gd name="connsiteX11" fmla="*/ 66338 w 204687"/>
                  <a:gd name="connsiteY11" fmla="*/ 1540 h 599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4687" h="599983">
                    <a:moveTo>
                      <a:pt x="66338" y="1540"/>
                    </a:moveTo>
                    <a:cubicBezTo>
                      <a:pt x="73098" y="4982"/>
                      <a:pt x="75926" y="13156"/>
                      <a:pt x="72668" y="20040"/>
                    </a:cubicBezTo>
                    <a:cubicBezTo>
                      <a:pt x="24113" y="122313"/>
                      <a:pt x="12866" y="242472"/>
                      <a:pt x="50357" y="358451"/>
                    </a:cubicBezTo>
                    <a:cubicBezTo>
                      <a:pt x="78138" y="444375"/>
                      <a:pt x="129521" y="519052"/>
                      <a:pt x="199465" y="575167"/>
                    </a:cubicBezTo>
                    <a:cubicBezTo>
                      <a:pt x="205365" y="579899"/>
                      <a:pt x="206410" y="588442"/>
                      <a:pt x="201862" y="594466"/>
                    </a:cubicBezTo>
                    <a:lnTo>
                      <a:pt x="201862" y="594466"/>
                    </a:lnTo>
                    <a:cubicBezTo>
                      <a:pt x="197129" y="600735"/>
                      <a:pt x="188094" y="601841"/>
                      <a:pt x="181948" y="596863"/>
                    </a:cubicBezTo>
                    <a:cubicBezTo>
                      <a:pt x="151278" y="572216"/>
                      <a:pt x="123989" y="544251"/>
                      <a:pt x="100449" y="513459"/>
                    </a:cubicBezTo>
                    <a:cubicBezTo>
                      <a:pt x="67014" y="469759"/>
                      <a:pt x="41138" y="420466"/>
                      <a:pt x="23867" y="367056"/>
                    </a:cubicBezTo>
                    <a:cubicBezTo>
                      <a:pt x="-14670" y="247758"/>
                      <a:pt x="-6311" y="120900"/>
                      <a:pt x="47284" y="8117"/>
                    </a:cubicBezTo>
                    <a:cubicBezTo>
                      <a:pt x="50603" y="925"/>
                      <a:pt x="59269" y="-2086"/>
                      <a:pt x="66338" y="1540"/>
                    </a:cubicBezTo>
                    <a:lnTo>
                      <a:pt x="66338" y="1540"/>
                    </a:lnTo>
                    <a:close/>
                  </a:path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7" name="Forma Livre: Forma 26">
                <a:extLst>
                  <a:ext uri="{FF2B5EF4-FFF2-40B4-BE49-F238E27FC236}">
                    <a16:creationId xmlns:a16="http://schemas.microsoft.com/office/drawing/2014/main" id="{130C87C5-1EFD-4C31-885A-0FC1CE925262}"/>
                  </a:ext>
                </a:extLst>
              </p:cNvPr>
              <p:cNvSpPr/>
              <p:nvPr/>
            </p:nvSpPr>
            <p:spPr>
              <a:xfrm>
                <a:off x="2284765" y="2007107"/>
                <a:ext cx="799405" cy="799464"/>
              </a:xfrm>
              <a:custGeom>
                <a:avLst/>
                <a:gdLst>
                  <a:gd name="connsiteX0" fmla="*/ 399776 w 799405"/>
                  <a:gd name="connsiteY0" fmla="*/ 799465 h 799464"/>
                  <a:gd name="connsiteX1" fmla="*/ 266342 w 799405"/>
                  <a:gd name="connsiteY1" fmla="*/ 776416 h 799464"/>
                  <a:gd name="connsiteX2" fmla="*/ 39116 w 799405"/>
                  <a:gd name="connsiteY2" fmla="*/ 571747 h 799464"/>
                  <a:gd name="connsiteX3" fmla="*/ 23136 w 799405"/>
                  <a:gd name="connsiteY3" fmla="*/ 266342 h 799464"/>
                  <a:gd name="connsiteX4" fmla="*/ 227805 w 799405"/>
                  <a:gd name="connsiteY4" fmla="*/ 39116 h 799464"/>
                  <a:gd name="connsiteX5" fmla="*/ 533210 w 799405"/>
                  <a:gd name="connsiteY5" fmla="*/ 23136 h 799464"/>
                  <a:gd name="connsiteX6" fmla="*/ 799403 w 799405"/>
                  <a:gd name="connsiteY6" fmla="*/ 391540 h 799464"/>
                  <a:gd name="connsiteX7" fmla="*/ 787848 w 799405"/>
                  <a:gd name="connsiteY7" fmla="*/ 403156 h 799464"/>
                  <a:gd name="connsiteX8" fmla="*/ 787848 w 799405"/>
                  <a:gd name="connsiteY8" fmla="*/ 403156 h 799464"/>
                  <a:gd name="connsiteX9" fmla="*/ 776539 w 799405"/>
                  <a:gd name="connsiteY9" fmla="*/ 391909 h 799464"/>
                  <a:gd name="connsiteX10" fmla="*/ 525589 w 799405"/>
                  <a:gd name="connsiteY10" fmla="*/ 44709 h 799464"/>
                  <a:gd name="connsiteX11" fmla="*/ 237700 w 799405"/>
                  <a:gd name="connsiteY11" fmla="*/ 59767 h 799464"/>
                  <a:gd name="connsiteX12" fmla="*/ 44770 w 799405"/>
                  <a:gd name="connsiteY12" fmla="*/ 274024 h 799464"/>
                  <a:gd name="connsiteX13" fmla="*/ 274086 w 799405"/>
                  <a:gd name="connsiteY13" fmla="*/ 754904 h 799464"/>
                  <a:gd name="connsiteX14" fmla="*/ 489265 w 799405"/>
                  <a:gd name="connsiteY14" fmla="*/ 765783 h 799464"/>
                  <a:gd name="connsiteX15" fmla="*/ 503094 w 799405"/>
                  <a:gd name="connsiteY15" fmla="*/ 773835 h 799464"/>
                  <a:gd name="connsiteX16" fmla="*/ 503094 w 799405"/>
                  <a:gd name="connsiteY16" fmla="*/ 773835 h 799464"/>
                  <a:gd name="connsiteX17" fmla="*/ 494858 w 799405"/>
                  <a:gd name="connsiteY17" fmla="*/ 787971 h 799464"/>
                  <a:gd name="connsiteX18" fmla="*/ 399776 w 799405"/>
                  <a:gd name="connsiteY18" fmla="*/ 799465 h 799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99405" h="799464">
                    <a:moveTo>
                      <a:pt x="399776" y="799465"/>
                    </a:moveTo>
                    <a:cubicBezTo>
                      <a:pt x="354724" y="799465"/>
                      <a:pt x="309734" y="791782"/>
                      <a:pt x="266342" y="776416"/>
                    </a:cubicBezTo>
                    <a:cubicBezTo>
                      <a:pt x="165728" y="740768"/>
                      <a:pt x="85028" y="668120"/>
                      <a:pt x="39116" y="571747"/>
                    </a:cubicBezTo>
                    <a:cubicBezTo>
                      <a:pt x="-6796" y="475436"/>
                      <a:pt x="-12512" y="366955"/>
                      <a:pt x="23136" y="266342"/>
                    </a:cubicBezTo>
                    <a:cubicBezTo>
                      <a:pt x="58784" y="165728"/>
                      <a:pt x="131432" y="85028"/>
                      <a:pt x="227805" y="39116"/>
                    </a:cubicBezTo>
                    <a:cubicBezTo>
                      <a:pt x="324116" y="-6796"/>
                      <a:pt x="432597" y="-12512"/>
                      <a:pt x="533210" y="23136"/>
                    </a:cubicBezTo>
                    <a:cubicBezTo>
                      <a:pt x="690246" y="78759"/>
                      <a:pt x="796023" y="225900"/>
                      <a:pt x="799403" y="391540"/>
                    </a:cubicBezTo>
                    <a:cubicBezTo>
                      <a:pt x="799526" y="397932"/>
                      <a:pt x="794302" y="403218"/>
                      <a:pt x="787848" y="403156"/>
                    </a:cubicBezTo>
                    <a:lnTo>
                      <a:pt x="787848" y="403156"/>
                    </a:lnTo>
                    <a:cubicBezTo>
                      <a:pt x="781640" y="403095"/>
                      <a:pt x="776662" y="398116"/>
                      <a:pt x="776539" y="391909"/>
                    </a:cubicBezTo>
                    <a:cubicBezTo>
                      <a:pt x="773282" y="235795"/>
                      <a:pt x="673652" y="97136"/>
                      <a:pt x="525589" y="44709"/>
                    </a:cubicBezTo>
                    <a:cubicBezTo>
                      <a:pt x="430753" y="11089"/>
                      <a:pt x="328480" y="16436"/>
                      <a:pt x="237700" y="59767"/>
                    </a:cubicBezTo>
                    <a:cubicBezTo>
                      <a:pt x="146859" y="103098"/>
                      <a:pt x="78329" y="179188"/>
                      <a:pt x="44770" y="274024"/>
                    </a:cubicBezTo>
                    <a:cubicBezTo>
                      <a:pt x="-24559" y="469843"/>
                      <a:pt x="78267" y="685514"/>
                      <a:pt x="274086" y="754904"/>
                    </a:cubicBezTo>
                    <a:cubicBezTo>
                      <a:pt x="343784" y="779612"/>
                      <a:pt x="417969" y="783300"/>
                      <a:pt x="489265" y="765783"/>
                    </a:cubicBezTo>
                    <a:cubicBezTo>
                      <a:pt x="495288" y="764308"/>
                      <a:pt x="501434" y="767811"/>
                      <a:pt x="503094" y="773835"/>
                    </a:cubicBezTo>
                    <a:lnTo>
                      <a:pt x="503094" y="773835"/>
                    </a:lnTo>
                    <a:cubicBezTo>
                      <a:pt x="504815" y="780042"/>
                      <a:pt x="501127" y="786434"/>
                      <a:pt x="494858" y="787971"/>
                    </a:cubicBezTo>
                    <a:cubicBezTo>
                      <a:pt x="463451" y="795592"/>
                      <a:pt x="431613" y="799465"/>
                      <a:pt x="399776" y="799465"/>
                    </a:cubicBezTo>
                    <a:close/>
                  </a:path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28" name="Gráfico 2">
              <a:extLst>
                <a:ext uri="{FF2B5EF4-FFF2-40B4-BE49-F238E27FC236}">
                  <a16:creationId xmlns:a16="http://schemas.microsoft.com/office/drawing/2014/main" id="{B81E0812-56A8-4EB3-9F05-062B1F685B0C}"/>
                </a:ext>
              </a:extLst>
            </p:cNvPr>
            <p:cNvGrpSpPr/>
            <p:nvPr/>
          </p:nvGrpSpPr>
          <p:grpSpPr>
            <a:xfrm>
              <a:off x="733425" y="896758"/>
              <a:ext cx="2926565" cy="976906"/>
              <a:chOff x="733425" y="896758"/>
              <a:chExt cx="2926565" cy="976906"/>
            </a:xfrm>
            <a:solidFill>
              <a:srgbClr val="00973A"/>
            </a:solidFill>
          </p:grpSpPr>
          <p:sp>
            <p:nvSpPr>
              <p:cNvPr id="29" name="Forma Livre: Forma 28">
                <a:extLst>
                  <a:ext uri="{FF2B5EF4-FFF2-40B4-BE49-F238E27FC236}">
                    <a16:creationId xmlns:a16="http://schemas.microsoft.com/office/drawing/2014/main" id="{0960536D-9749-48B7-AF82-645B50D76982}"/>
                  </a:ext>
                </a:extLst>
              </p:cNvPr>
              <p:cNvSpPr/>
              <p:nvPr/>
            </p:nvSpPr>
            <p:spPr>
              <a:xfrm>
                <a:off x="733425" y="896758"/>
                <a:ext cx="6146" cy="6146"/>
              </a:xfrm>
              <a:custGeom>
                <a:avLst/>
                <a:gdLst/>
                <a:ahLst/>
                <a:cxnLst/>
                <a:rect l="l" t="t" r="r" b="b"/>
                <a:pathLst>
                  <a:path w="6146" h="6146"/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0" name="Forma Livre: Forma 29">
                <a:extLst>
                  <a:ext uri="{FF2B5EF4-FFF2-40B4-BE49-F238E27FC236}">
                    <a16:creationId xmlns:a16="http://schemas.microsoft.com/office/drawing/2014/main" id="{2B24A61C-7481-4BAA-8A53-AA499B8F64B3}"/>
                  </a:ext>
                </a:extLst>
              </p:cNvPr>
              <p:cNvSpPr/>
              <p:nvPr/>
            </p:nvSpPr>
            <p:spPr>
              <a:xfrm>
                <a:off x="733425" y="896758"/>
                <a:ext cx="6146" cy="6146"/>
              </a:xfrm>
              <a:custGeom>
                <a:avLst/>
                <a:gdLst/>
                <a:ahLst/>
                <a:cxnLst/>
                <a:rect l="l" t="t" r="r" b="b"/>
                <a:pathLst>
                  <a:path w="6146" h="6146"/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1" name="Forma Livre: Forma 30">
                <a:extLst>
                  <a:ext uri="{FF2B5EF4-FFF2-40B4-BE49-F238E27FC236}">
                    <a16:creationId xmlns:a16="http://schemas.microsoft.com/office/drawing/2014/main" id="{6E90F506-828C-4CB2-A794-F0786F6B82C8}"/>
                  </a:ext>
                </a:extLst>
              </p:cNvPr>
              <p:cNvSpPr/>
              <p:nvPr/>
            </p:nvSpPr>
            <p:spPr>
              <a:xfrm>
                <a:off x="2924075" y="1695590"/>
                <a:ext cx="608198" cy="178074"/>
              </a:xfrm>
              <a:custGeom>
                <a:avLst/>
                <a:gdLst>
                  <a:gd name="connsiteX0" fmla="*/ 2074 w 608198"/>
                  <a:gd name="connsiteY0" fmla="*/ 94521 h 178074"/>
                  <a:gd name="connsiteX1" fmla="*/ 21004 w 608198"/>
                  <a:gd name="connsiteY1" fmla="*/ 89604 h 178074"/>
                  <a:gd name="connsiteX2" fmla="*/ 356834 w 608198"/>
                  <a:gd name="connsiteY2" fmla="*/ 136991 h 178074"/>
                  <a:gd name="connsiteX3" fmla="*/ 584059 w 608198"/>
                  <a:gd name="connsiteY3" fmla="*/ 4417 h 178074"/>
                  <a:gd name="connsiteX4" fmla="*/ 603481 w 608198"/>
                  <a:gd name="connsiteY4" fmla="*/ 3495 h 178074"/>
                  <a:gd name="connsiteX5" fmla="*/ 603481 w 608198"/>
                  <a:gd name="connsiteY5" fmla="*/ 3495 h 178074"/>
                  <a:gd name="connsiteX6" fmla="*/ 604403 w 608198"/>
                  <a:gd name="connsiteY6" fmla="*/ 23532 h 178074"/>
                  <a:gd name="connsiteX7" fmla="*/ 515160 w 608198"/>
                  <a:gd name="connsiteY7" fmla="*/ 98639 h 178074"/>
                  <a:gd name="connsiteX8" fmla="*/ 363472 w 608198"/>
                  <a:gd name="connsiteY8" fmla="*/ 164096 h 178074"/>
                  <a:gd name="connsiteX9" fmla="*/ 7298 w 608198"/>
                  <a:gd name="connsiteY9" fmla="*/ 114066 h 178074"/>
                  <a:gd name="connsiteX10" fmla="*/ 2074 w 608198"/>
                  <a:gd name="connsiteY10" fmla="*/ 94521 h 178074"/>
                  <a:gd name="connsiteX11" fmla="*/ 2074 w 608198"/>
                  <a:gd name="connsiteY11" fmla="*/ 94521 h 178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8198" h="178074">
                    <a:moveTo>
                      <a:pt x="2074" y="94521"/>
                    </a:moveTo>
                    <a:cubicBezTo>
                      <a:pt x="6008" y="88067"/>
                      <a:pt x="14428" y="85855"/>
                      <a:pt x="21004" y="89604"/>
                    </a:cubicBezTo>
                    <a:cubicBezTo>
                      <a:pt x="119344" y="145657"/>
                      <a:pt x="238396" y="165755"/>
                      <a:pt x="356834" y="136991"/>
                    </a:cubicBezTo>
                    <a:cubicBezTo>
                      <a:pt x="444602" y="115664"/>
                      <a:pt x="522843" y="69936"/>
                      <a:pt x="584059" y="4417"/>
                    </a:cubicBezTo>
                    <a:cubicBezTo>
                      <a:pt x="589222" y="-1115"/>
                      <a:pt x="597827" y="-1483"/>
                      <a:pt x="603481" y="3495"/>
                    </a:cubicBezTo>
                    <a:lnTo>
                      <a:pt x="603481" y="3495"/>
                    </a:lnTo>
                    <a:cubicBezTo>
                      <a:pt x="609382" y="8719"/>
                      <a:pt x="609812" y="17754"/>
                      <a:pt x="604403" y="23532"/>
                    </a:cubicBezTo>
                    <a:cubicBezTo>
                      <a:pt x="577544" y="52296"/>
                      <a:pt x="547612" y="77434"/>
                      <a:pt x="515160" y="98639"/>
                    </a:cubicBezTo>
                    <a:cubicBezTo>
                      <a:pt x="469125" y="128694"/>
                      <a:pt x="418050" y="150882"/>
                      <a:pt x="363472" y="164096"/>
                    </a:cubicBezTo>
                    <a:cubicBezTo>
                      <a:pt x="241653" y="193721"/>
                      <a:pt x="115718" y="175897"/>
                      <a:pt x="7298" y="114066"/>
                    </a:cubicBezTo>
                    <a:cubicBezTo>
                      <a:pt x="230" y="110132"/>
                      <a:pt x="-2106" y="101343"/>
                      <a:pt x="2074" y="94521"/>
                    </a:cubicBezTo>
                    <a:lnTo>
                      <a:pt x="2074" y="94521"/>
                    </a:lnTo>
                    <a:close/>
                  </a:path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2" name="Forma Livre: Forma 31">
                <a:extLst>
                  <a:ext uri="{FF2B5EF4-FFF2-40B4-BE49-F238E27FC236}">
                    <a16:creationId xmlns:a16="http://schemas.microsoft.com/office/drawing/2014/main" id="{1497D9EA-302E-431B-9FF4-A63DA5346ACF}"/>
                  </a:ext>
                </a:extLst>
              </p:cNvPr>
              <p:cNvSpPr/>
              <p:nvPr/>
            </p:nvSpPr>
            <p:spPr>
              <a:xfrm>
                <a:off x="3504498" y="1048597"/>
                <a:ext cx="155492" cy="612654"/>
              </a:xfrm>
              <a:custGeom>
                <a:avLst/>
                <a:gdLst>
                  <a:gd name="connsiteX0" fmla="*/ 54589 w 155492"/>
                  <a:gd name="connsiteY0" fmla="*/ 610107 h 612654"/>
                  <a:gd name="connsiteX1" fmla="*/ 50963 w 155492"/>
                  <a:gd name="connsiteY1" fmla="*/ 590931 h 612654"/>
                  <a:gd name="connsiteX2" fmla="*/ 120784 w 155492"/>
                  <a:gd name="connsiteY2" fmla="*/ 259035 h 612654"/>
                  <a:gd name="connsiteX3" fmla="*/ 3760 w 155492"/>
                  <a:gd name="connsiteY3" fmla="*/ 23451 h 612654"/>
                  <a:gd name="connsiteX4" fmla="*/ 4128 w 155492"/>
                  <a:gd name="connsiteY4" fmla="*/ 4029 h 612654"/>
                  <a:gd name="connsiteX5" fmla="*/ 4128 w 155492"/>
                  <a:gd name="connsiteY5" fmla="*/ 4029 h 612654"/>
                  <a:gd name="connsiteX6" fmla="*/ 24165 w 155492"/>
                  <a:gd name="connsiteY6" fmla="*/ 4459 h 612654"/>
                  <a:gd name="connsiteX7" fmla="*/ 93126 w 155492"/>
                  <a:gd name="connsiteY7" fmla="*/ 98558 h 612654"/>
                  <a:gd name="connsiteX8" fmla="*/ 148257 w 155492"/>
                  <a:gd name="connsiteY8" fmla="*/ 254303 h 612654"/>
                  <a:gd name="connsiteX9" fmla="*/ 74441 w 155492"/>
                  <a:gd name="connsiteY9" fmla="*/ 606358 h 612654"/>
                  <a:gd name="connsiteX10" fmla="*/ 54589 w 155492"/>
                  <a:gd name="connsiteY10" fmla="*/ 610107 h 612654"/>
                  <a:gd name="connsiteX11" fmla="*/ 54589 w 155492"/>
                  <a:gd name="connsiteY11" fmla="*/ 610107 h 612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5492" h="612654">
                    <a:moveTo>
                      <a:pt x="54589" y="610107"/>
                    </a:moveTo>
                    <a:cubicBezTo>
                      <a:pt x="48381" y="605744"/>
                      <a:pt x="46783" y="597200"/>
                      <a:pt x="50963" y="590931"/>
                    </a:cubicBezTo>
                    <a:cubicBezTo>
                      <a:pt x="113470" y="496587"/>
                      <a:pt x="141558" y="379133"/>
                      <a:pt x="120784" y="259035"/>
                    </a:cubicBezTo>
                    <a:cubicBezTo>
                      <a:pt x="105418" y="170038"/>
                      <a:pt x="65037" y="88908"/>
                      <a:pt x="3760" y="23451"/>
                    </a:cubicBezTo>
                    <a:cubicBezTo>
                      <a:pt x="-1403" y="17919"/>
                      <a:pt x="-1219" y="9315"/>
                      <a:pt x="4128" y="4029"/>
                    </a:cubicBezTo>
                    <a:lnTo>
                      <a:pt x="4128" y="4029"/>
                    </a:lnTo>
                    <a:cubicBezTo>
                      <a:pt x="9721" y="-1503"/>
                      <a:pt x="18818" y="-1318"/>
                      <a:pt x="24165" y="4459"/>
                    </a:cubicBezTo>
                    <a:cubicBezTo>
                      <a:pt x="51024" y="33162"/>
                      <a:pt x="74134" y="64754"/>
                      <a:pt x="93126" y="98558"/>
                    </a:cubicBezTo>
                    <a:cubicBezTo>
                      <a:pt x="120046" y="146498"/>
                      <a:pt x="138730" y="198987"/>
                      <a:pt x="148257" y="254303"/>
                    </a:cubicBezTo>
                    <a:cubicBezTo>
                      <a:pt x="169585" y="377842"/>
                      <a:pt x="143402" y="502303"/>
                      <a:pt x="74441" y="606358"/>
                    </a:cubicBezTo>
                    <a:cubicBezTo>
                      <a:pt x="70077" y="612935"/>
                      <a:pt x="61104" y="614656"/>
                      <a:pt x="54589" y="610107"/>
                    </a:cubicBezTo>
                    <a:lnTo>
                      <a:pt x="54589" y="610107"/>
                    </a:lnTo>
                    <a:close/>
                  </a:path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3" name="Forma Livre: Forma 32">
                <a:extLst>
                  <a:ext uri="{FF2B5EF4-FFF2-40B4-BE49-F238E27FC236}">
                    <a16:creationId xmlns:a16="http://schemas.microsoft.com/office/drawing/2014/main" id="{4C3D4039-1A9C-493F-9C9A-BDF7331A7F7E}"/>
                  </a:ext>
                </a:extLst>
              </p:cNvPr>
              <p:cNvSpPr/>
              <p:nvPr/>
            </p:nvSpPr>
            <p:spPr>
              <a:xfrm>
                <a:off x="2770316" y="898009"/>
                <a:ext cx="589851" cy="230220"/>
              </a:xfrm>
              <a:custGeom>
                <a:avLst/>
                <a:gdLst>
                  <a:gd name="connsiteX0" fmla="*/ 588712 w 589851"/>
                  <a:gd name="connsiteY0" fmla="*/ 52958 h 230220"/>
                  <a:gd name="connsiteX1" fmla="*/ 570703 w 589851"/>
                  <a:gd name="connsiteY1" fmla="*/ 60518 h 230220"/>
                  <a:gd name="connsiteX2" fmla="*/ 231555 w 589851"/>
                  <a:gd name="connsiteY2" fmla="*/ 60948 h 230220"/>
                  <a:gd name="connsiteX3" fmla="*/ 25349 w 589851"/>
                  <a:gd name="connsiteY3" fmla="*/ 224253 h 230220"/>
                  <a:gd name="connsiteX4" fmla="*/ 6296 w 589851"/>
                  <a:gd name="connsiteY4" fmla="*/ 227941 h 230220"/>
                  <a:gd name="connsiteX5" fmla="*/ 6296 w 589851"/>
                  <a:gd name="connsiteY5" fmla="*/ 227941 h 230220"/>
                  <a:gd name="connsiteX6" fmla="*/ 2547 w 589851"/>
                  <a:gd name="connsiteY6" fmla="*/ 208212 h 230220"/>
                  <a:gd name="connsiteX7" fmla="*/ 80296 w 589851"/>
                  <a:gd name="connsiteY7" fmla="*/ 121243 h 230220"/>
                  <a:gd name="connsiteX8" fmla="*/ 221229 w 589851"/>
                  <a:gd name="connsiteY8" fmla="*/ 35011 h 230220"/>
                  <a:gd name="connsiteX9" fmla="*/ 580906 w 589851"/>
                  <a:gd name="connsiteY9" fmla="*/ 34274 h 230220"/>
                  <a:gd name="connsiteX10" fmla="*/ 588712 w 589851"/>
                  <a:gd name="connsiteY10" fmla="*/ 52958 h 230220"/>
                  <a:gd name="connsiteX11" fmla="*/ 588712 w 589851"/>
                  <a:gd name="connsiteY11" fmla="*/ 52958 h 230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89851" h="230220">
                    <a:moveTo>
                      <a:pt x="588712" y="52958"/>
                    </a:moveTo>
                    <a:cubicBezTo>
                      <a:pt x="585700" y="59903"/>
                      <a:pt x="577710" y="63284"/>
                      <a:pt x="570703" y="60518"/>
                    </a:cubicBezTo>
                    <a:cubicBezTo>
                      <a:pt x="465419" y="18908"/>
                      <a:pt x="344707" y="15774"/>
                      <a:pt x="231555" y="60948"/>
                    </a:cubicBezTo>
                    <a:cubicBezTo>
                      <a:pt x="147720" y="94445"/>
                      <a:pt x="76670" y="150745"/>
                      <a:pt x="25349" y="224253"/>
                    </a:cubicBezTo>
                    <a:cubicBezTo>
                      <a:pt x="21047" y="230461"/>
                      <a:pt x="12565" y="232059"/>
                      <a:pt x="6296" y="227941"/>
                    </a:cubicBezTo>
                    <a:lnTo>
                      <a:pt x="6296" y="227941"/>
                    </a:lnTo>
                    <a:cubicBezTo>
                      <a:pt x="-281" y="223639"/>
                      <a:pt x="-2001" y="214727"/>
                      <a:pt x="2547" y="208212"/>
                    </a:cubicBezTo>
                    <a:cubicBezTo>
                      <a:pt x="25042" y="175944"/>
                      <a:pt x="51163" y="146811"/>
                      <a:pt x="80296" y="121243"/>
                    </a:cubicBezTo>
                    <a:cubicBezTo>
                      <a:pt x="121599" y="84980"/>
                      <a:pt x="169109" y="55847"/>
                      <a:pt x="221229" y="35011"/>
                    </a:cubicBezTo>
                    <a:cubicBezTo>
                      <a:pt x="337639" y="-11454"/>
                      <a:pt x="464804" y="-11639"/>
                      <a:pt x="580906" y="34274"/>
                    </a:cubicBezTo>
                    <a:cubicBezTo>
                      <a:pt x="588281" y="37224"/>
                      <a:pt x="591846" y="45644"/>
                      <a:pt x="588712" y="52958"/>
                    </a:cubicBezTo>
                    <a:lnTo>
                      <a:pt x="588712" y="52958"/>
                    </a:lnTo>
                    <a:close/>
                  </a:path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4" name="Forma Livre: Forma 33">
                <a:extLst>
                  <a:ext uri="{FF2B5EF4-FFF2-40B4-BE49-F238E27FC236}">
                    <a16:creationId xmlns:a16="http://schemas.microsoft.com/office/drawing/2014/main" id="{2904354F-67DC-43A4-9931-B0053750192C}"/>
                  </a:ext>
                </a:extLst>
              </p:cNvPr>
              <p:cNvSpPr/>
              <p:nvPr/>
            </p:nvSpPr>
            <p:spPr>
              <a:xfrm>
                <a:off x="2684583" y="1168836"/>
                <a:ext cx="204687" cy="599994"/>
              </a:xfrm>
              <a:custGeom>
                <a:avLst/>
                <a:gdLst>
                  <a:gd name="connsiteX0" fmla="*/ 66338 w 204687"/>
                  <a:gd name="connsiteY0" fmla="*/ 1551 h 599994"/>
                  <a:gd name="connsiteX1" fmla="*/ 72668 w 204687"/>
                  <a:gd name="connsiteY1" fmla="*/ 20051 h 599994"/>
                  <a:gd name="connsiteX2" fmla="*/ 50357 w 204687"/>
                  <a:gd name="connsiteY2" fmla="*/ 358462 h 599994"/>
                  <a:gd name="connsiteX3" fmla="*/ 199465 w 204687"/>
                  <a:gd name="connsiteY3" fmla="*/ 575178 h 599994"/>
                  <a:gd name="connsiteX4" fmla="*/ 201862 w 204687"/>
                  <a:gd name="connsiteY4" fmla="*/ 594477 h 599994"/>
                  <a:gd name="connsiteX5" fmla="*/ 201862 w 204687"/>
                  <a:gd name="connsiteY5" fmla="*/ 594477 h 599994"/>
                  <a:gd name="connsiteX6" fmla="*/ 181948 w 204687"/>
                  <a:gd name="connsiteY6" fmla="*/ 596874 h 599994"/>
                  <a:gd name="connsiteX7" fmla="*/ 100449 w 204687"/>
                  <a:gd name="connsiteY7" fmla="*/ 513470 h 599994"/>
                  <a:gd name="connsiteX8" fmla="*/ 23867 w 204687"/>
                  <a:gd name="connsiteY8" fmla="*/ 367067 h 599994"/>
                  <a:gd name="connsiteX9" fmla="*/ 47284 w 204687"/>
                  <a:gd name="connsiteY9" fmla="*/ 8128 h 599994"/>
                  <a:gd name="connsiteX10" fmla="*/ 66338 w 204687"/>
                  <a:gd name="connsiteY10" fmla="*/ 1551 h 599994"/>
                  <a:gd name="connsiteX11" fmla="*/ 66338 w 204687"/>
                  <a:gd name="connsiteY11" fmla="*/ 1551 h 599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4687" h="599994">
                    <a:moveTo>
                      <a:pt x="66338" y="1551"/>
                    </a:moveTo>
                    <a:cubicBezTo>
                      <a:pt x="73099" y="4993"/>
                      <a:pt x="75926" y="13167"/>
                      <a:pt x="72668" y="20051"/>
                    </a:cubicBezTo>
                    <a:cubicBezTo>
                      <a:pt x="24113" y="122324"/>
                      <a:pt x="12865" y="242483"/>
                      <a:pt x="50357" y="358462"/>
                    </a:cubicBezTo>
                    <a:cubicBezTo>
                      <a:pt x="78138" y="444386"/>
                      <a:pt x="129521" y="519063"/>
                      <a:pt x="199465" y="575178"/>
                    </a:cubicBezTo>
                    <a:cubicBezTo>
                      <a:pt x="205365" y="579910"/>
                      <a:pt x="206410" y="588453"/>
                      <a:pt x="201862" y="594477"/>
                    </a:cubicBezTo>
                    <a:lnTo>
                      <a:pt x="201862" y="594477"/>
                    </a:lnTo>
                    <a:cubicBezTo>
                      <a:pt x="197129" y="600746"/>
                      <a:pt x="188094" y="601852"/>
                      <a:pt x="181948" y="596874"/>
                    </a:cubicBezTo>
                    <a:cubicBezTo>
                      <a:pt x="151278" y="572227"/>
                      <a:pt x="123989" y="544262"/>
                      <a:pt x="100449" y="513470"/>
                    </a:cubicBezTo>
                    <a:cubicBezTo>
                      <a:pt x="67014" y="469770"/>
                      <a:pt x="41138" y="420477"/>
                      <a:pt x="23867" y="367067"/>
                    </a:cubicBezTo>
                    <a:cubicBezTo>
                      <a:pt x="-14669" y="247769"/>
                      <a:pt x="-6311" y="120911"/>
                      <a:pt x="47284" y="8128"/>
                    </a:cubicBezTo>
                    <a:cubicBezTo>
                      <a:pt x="50603" y="875"/>
                      <a:pt x="59270" y="-2075"/>
                      <a:pt x="66338" y="1551"/>
                    </a:cubicBezTo>
                    <a:lnTo>
                      <a:pt x="66338" y="1551"/>
                    </a:lnTo>
                    <a:close/>
                  </a:path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5" name="Forma Livre: Forma 34">
                <a:extLst>
                  <a:ext uri="{FF2B5EF4-FFF2-40B4-BE49-F238E27FC236}">
                    <a16:creationId xmlns:a16="http://schemas.microsoft.com/office/drawing/2014/main" id="{B6D9589B-729D-4C1C-9FB2-9B7822266A44}"/>
                  </a:ext>
                </a:extLst>
              </p:cNvPr>
              <p:cNvSpPr/>
              <p:nvPr/>
            </p:nvSpPr>
            <p:spPr>
              <a:xfrm>
                <a:off x="2772529" y="986098"/>
                <a:ext cx="799405" cy="799464"/>
              </a:xfrm>
              <a:custGeom>
                <a:avLst/>
                <a:gdLst>
                  <a:gd name="connsiteX0" fmla="*/ 399776 w 799405"/>
                  <a:gd name="connsiteY0" fmla="*/ 799464 h 799464"/>
                  <a:gd name="connsiteX1" fmla="*/ 266342 w 799405"/>
                  <a:gd name="connsiteY1" fmla="*/ 776416 h 799464"/>
                  <a:gd name="connsiteX2" fmla="*/ 39116 w 799405"/>
                  <a:gd name="connsiteY2" fmla="*/ 571747 h 799464"/>
                  <a:gd name="connsiteX3" fmla="*/ 23136 w 799405"/>
                  <a:gd name="connsiteY3" fmla="*/ 266342 h 799464"/>
                  <a:gd name="connsiteX4" fmla="*/ 227805 w 799405"/>
                  <a:gd name="connsiteY4" fmla="*/ 39116 h 799464"/>
                  <a:gd name="connsiteX5" fmla="*/ 533210 w 799405"/>
                  <a:gd name="connsiteY5" fmla="*/ 23136 h 799464"/>
                  <a:gd name="connsiteX6" fmla="*/ 799403 w 799405"/>
                  <a:gd name="connsiteY6" fmla="*/ 391540 h 799464"/>
                  <a:gd name="connsiteX7" fmla="*/ 787848 w 799405"/>
                  <a:gd name="connsiteY7" fmla="*/ 403156 h 799464"/>
                  <a:gd name="connsiteX8" fmla="*/ 787848 w 799405"/>
                  <a:gd name="connsiteY8" fmla="*/ 403156 h 799464"/>
                  <a:gd name="connsiteX9" fmla="*/ 776539 w 799405"/>
                  <a:gd name="connsiteY9" fmla="*/ 391909 h 799464"/>
                  <a:gd name="connsiteX10" fmla="*/ 525589 w 799405"/>
                  <a:gd name="connsiteY10" fmla="*/ 44709 h 799464"/>
                  <a:gd name="connsiteX11" fmla="*/ 237700 w 799405"/>
                  <a:gd name="connsiteY11" fmla="*/ 59767 h 799464"/>
                  <a:gd name="connsiteX12" fmla="*/ 44770 w 799405"/>
                  <a:gd name="connsiteY12" fmla="*/ 274024 h 799464"/>
                  <a:gd name="connsiteX13" fmla="*/ 274086 w 799405"/>
                  <a:gd name="connsiteY13" fmla="*/ 754904 h 799464"/>
                  <a:gd name="connsiteX14" fmla="*/ 489265 w 799405"/>
                  <a:gd name="connsiteY14" fmla="*/ 765783 h 799464"/>
                  <a:gd name="connsiteX15" fmla="*/ 503094 w 799405"/>
                  <a:gd name="connsiteY15" fmla="*/ 773835 h 799464"/>
                  <a:gd name="connsiteX16" fmla="*/ 503094 w 799405"/>
                  <a:gd name="connsiteY16" fmla="*/ 773835 h 799464"/>
                  <a:gd name="connsiteX17" fmla="*/ 494858 w 799405"/>
                  <a:gd name="connsiteY17" fmla="*/ 787971 h 799464"/>
                  <a:gd name="connsiteX18" fmla="*/ 399776 w 799405"/>
                  <a:gd name="connsiteY18" fmla="*/ 799464 h 799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99405" h="799464">
                    <a:moveTo>
                      <a:pt x="399776" y="799464"/>
                    </a:moveTo>
                    <a:cubicBezTo>
                      <a:pt x="354724" y="799464"/>
                      <a:pt x="309734" y="791782"/>
                      <a:pt x="266342" y="776416"/>
                    </a:cubicBezTo>
                    <a:cubicBezTo>
                      <a:pt x="165728" y="740768"/>
                      <a:pt x="85028" y="668120"/>
                      <a:pt x="39116" y="571747"/>
                    </a:cubicBezTo>
                    <a:cubicBezTo>
                      <a:pt x="-6796" y="475436"/>
                      <a:pt x="-12512" y="366955"/>
                      <a:pt x="23136" y="266342"/>
                    </a:cubicBezTo>
                    <a:cubicBezTo>
                      <a:pt x="58784" y="165728"/>
                      <a:pt x="131432" y="85028"/>
                      <a:pt x="227805" y="39116"/>
                    </a:cubicBezTo>
                    <a:cubicBezTo>
                      <a:pt x="324116" y="-6796"/>
                      <a:pt x="432597" y="-12512"/>
                      <a:pt x="533210" y="23136"/>
                    </a:cubicBezTo>
                    <a:cubicBezTo>
                      <a:pt x="690246" y="78759"/>
                      <a:pt x="796023" y="225899"/>
                      <a:pt x="799403" y="391540"/>
                    </a:cubicBezTo>
                    <a:cubicBezTo>
                      <a:pt x="799526" y="397932"/>
                      <a:pt x="794302" y="403218"/>
                      <a:pt x="787848" y="403156"/>
                    </a:cubicBezTo>
                    <a:lnTo>
                      <a:pt x="787848" y="403156"/>
                    </a:lnTo>
                    <a:cubicBezTo>
                      <a:pt x="781641" y="403095"/>
                      <a:pt x="776662" y="398116"/>
                      <a:pt x="776539" y="391909"/>
                    </a:cubicBezTo>
                    <a:cubicBezTo>
                      <a:pt x="773282" y="235795"/>
                      <a:pt x="673651" y="97136"/>
                      <a:pt x="525589" y="44709"/>
                    </a:cubicBezTo>
                    <a:cubicBezTo>
                      <a:pt x="430753" y="11089"/>
                      <a:pt x="328480" y="16436"/>
                      <a:pt x="237700" y="59767"/>
                    </a:cubicBezTo>
                    <a:cubicBezTo>
                      <a:pt x="146859" y="103098"/>
                      <a:pt x="78329" y="179188"/>
                      <a:pt x="44770" y="274024"/>
                    </a:cubicBezTo>
                    <a:cubicBezTo>
                      <a:pt x="-24559" y="469843"/>
                      <a:pt x="78267" y="685514"/>
                      <a:pt x="274086" y="754904"/>
                    </a:cubicBezTo>
                    <a:cubicBezTo>
                      <a:pt x="343784" y="779612"/>
                      <a:pt x="417969" y="783300"/>
                      <a:pt x="489265" y="765783"/>
                    </a:cubicBezTo>
                    <a:cubicBezTo>
                      <a:pt x="495288" y="764308"/>
                      <a:pt x="501434" y="767812"/>
                      <a:pt x="503094" y="773835"/>
                    </a:cubicBezTo>
                    <a:lnTo>
                      <a:pt x="503094" y="773835"/>
                    </a:lnTo>
                    <a:cubicBezTo>
                      <a:pt x="504815" y="780042"/>
                      <a:pt x="501127" y="786435"/>
                      <a:pt x="494858" y="787971"/>
                    </a:cubicBezTo>
                    <a:cubicBezTo>
                      <a:pt x="463451" y="795654"/>
                      <a:pt x="431613" y="799464"/>
                      <a:pt x="399776" y="799464"/>
                    </a:cubicBezTo>
                    <a:close/>
                  </a:path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36" name="Gráfico 2">
              <a:extLst>
                <a:ext uri="{FF2B5EF4-FFF2-40B4-BE49-F238E27FC236}">
                  <a16:creationId xmlns:a16="http://schemas.microsoft.com/office/drawing/2014/main" id="{B81E0812-56A8-4EB3-9F05-062B1F685B0C}"/>
                </a:ext>
              </a:extLst>
            </p:cNvPr>
            <p:cNvGrpSpPr/>
            <p:nvPr/>
          </p:nvGrpSpPr>
          <p:grpSpPr>
            <a:xfrm>
              <a:off x="733425" y="896758"/>
              <a:ext cx="1951099" cy="3018802"/>
              <a:chOff x="733425" y="896758"/>
              <a:chExt cx="1951099" cy="3018802"/>
            </a:xfrm>
            <a:solidFill>
              <a:srgbClr val="00973A"/>
            </a:solidFill>
          </p:grpSpPr>
          <p:sp>
            <p:nvSpPr>
              <p:cNvPr id="37" name="Forma Livre: Forma 36">
                <a:extLst>
                  <a:ext uri="{FF2B5EF4-FFF2-40B4-BE49-F238E27FC236}">
                    <a16:creationId xmlns:a16="http://schemas.microsoft.com/office/drawing/2014/main" id="{B7593A89-360A-4918-B0CC-97DEB3084F3A}"/>
                  </a:ext>
                </a:extLst>
              </p:cNvPr>
              <p:cNvSpPr/>
              <p:nvPr/>
            </p:nvSpPr>
            <p:spPr>
              <a:xfrm>
                <a:off x="733425" y="896758"/>
                <a:ext cx="6146" cy="6146"/>
              </a:xfrm>
              <a:custGeom>
                <a:avLst/>
                <a:gdLst/>
                <a:ahLst/>
                <a:cxnLst/>
                <a:rect l="l" t="t" r="r" b="b"/>
                <a:pathLst>
                  <a:path w="6146" h="6146"/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3DCD3E38-BF82-4826-A3C9-B6FBD0516E08}"/>
                  </a:ext>
                </a:extLst>
              </p:cNvPr>
              <p:cNvSpPr/>
              <p:nvPr/>
            </p:nvSpPr>
            <p:spPr>
              <a:xfrm>
                <a:off x="733425" y="896758"/>
                <a:ext cx="6146" cy="6146"/>
              </a:xfrm>
              <a:custGeom>
                <a:avLst/>
                <a:gdLst/>
                <a:ahLst/>
                <a:cxnLst/>
                <a:rect l="l" t="t" r="r" b="b"/>
                <a:pathLst>
                  <a:path w="6146" h="6146"/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9" name="Forma Livre: Forma 38">
                <a:extLst>
                  <a:ext uri="{FF2B5EF4-FFF2-40B4-BE49-F238E27FC236}">
                    <a16:creationId xmlns:a16="http://schemas.microsoft.com/office/drawing/2014/main" id="{7DEBFB3E-64B0-4424-9080-293768B692FB}"/>
                  </a:ext>
                </a:extLst>
              </p:cNvPr>
              <p:cNvSpPr/>
              <p:nvPr/>
            </p:nvSpPr>
            <p:spPr>
              <a:xfrm>
                <a:off x="1948527" y="3737486"/>
                <a:ext cx="608157" cy="178074"/>
              </a:xfrm>
              <a:custGeom>
                <a:avLst/>
                <a:gdLst>
                  <a:gd name="connsiteX0" fmla="*/ 2033 w 608157"/>
                  <a:gd name="connsiteY0" fmla="*/ 94521 h 178074"/>
                  <a:gd name="connsiteX1" fmla="*/ 20963 w 608157"/>
                  <a:gd name="connsiteY1" fmla="*/ 89604 h 178074"/>
                  <a:gd name="connsiteX2" fmla="*/ 356793 w 608157"/>
                  <a:gd name="connsiteY2" fmla="*/ 136991 h 178074"/>
                  <a:gd name="connsiteX3" fmla="*/ 584018 w 608157"/>
                  <a:gd name="connsiteY3" fmla="*/ 4417 h 178074"/>
                  <a:gd name="connsiteX4" fmla="*/ 603440 w 608157"/>
                  <a:gd name="connsiteY4" fmla="*/ 3495 h 178074"/>
                  <a:gd name="connsiteX5" fmla="*/ 603440 w 608157"/>
                  <a:gd name="connsiteY5" fmla="*/ 3495 h 178074"/>
                  <a:gd name="connsiteX6" fmla="*/ 604362 w 608157"/>
                  <a:gd name="connsiteY6" fmla="*/ 23532 h 178074"/>
                  <a:gd name="connsiteX7" fmla="*/ 515119 w 608157"/>
                  <a:gd name="connsiteY7" fmla="*/ 98638 h 178074"/>
                  <a:gd name="connsiteX8" fmla="*/ 363430 w 608157"/>
                  <a:gd name="connsiteY8" fmla="*/ 164096 h 178074"/>
                  <a:gd name="connsiteX9" fmla="*/ 7257 w 608157"/>
                  <a:gd name="connsiteY9" fmla="*/ 114066 h 178074"/>
                  <a:gd name="connsiteX10" fmla="*/ 2033 w 608157"/>
                  <a:gd name="connsiteY10" fmla="*/ 94521 h 178074"/>
                  <a:gd name="connsiteX11" fmla="*/ 2033 w 608157"/>
                  <a:gd name="connsiteY11" fmla="*/ 94521 h 178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8157" h="178074">
                    <a:moveTo>
                      <a:pt x="2033" y="94521"/>
                    </a:moveTo>
                    <a:cubicBezTo>
                      <a:pt x="5966" y="88067"/>
                      <a:pt x="14387" y="85854"/>
                      <a:pt x="20963" y="89604"/>
                    </a:cubicBezTo>
                    <a:cubicBezTo>
                      <a:pt x="119303" y="145657"/>
                      <a:pt x="238355" y="165755"/>
                      <a:pt x="356793" y="136991"/>
                    </a:cubicBezTo>
                    <a:cubicBezTo>
                      <a:pt x="444561" y="115664"/>
                      <a:pt x="522802" y="69936"/>
                      <a:pt x="584018" y="4417"/>
                    </a:cubicBezTo>
                    <a:cubicBezTo>
                      <a:pt x="589181" y="-1115"/>
                      <a:pt x="597786" y="-1483"/>
                      <a:pt x="603440" y="3495"/>
                    </a:cubicBezTo>
                    <a:lnTo>
                      <a:pt x="603440" y="3495"/>
                    </a:lnTo>
                    <a:cubicBezTo>
                      <a:pt x="609341" y="8719"/>
                      <a:pt x="609771" y="17754"/>
                      <a:pt x="604362" y="23532"/>
                    </a:cubicBezTo>
                    <a:cubicBezTo>
                      <a:pt x="577503" y="52296"/>
                      <a:pt x="547571" y="77434"/>
                      <a:pt x="515119" y="98638"/>
                    </a:cubicBezTo>
                    <a:cubicBezTo>
                      <a:pt x="469084" y="128694"/>
                      <a:pt x="418009" y="150881"/>
                      <a:pt x="363430" y="164096"/>
                    </a:cubicBezTo>
                    <a:cubicBezTo>
                      <a:pt x="241612" y="193720"/>
                      <a:pt x="115676" y="175896"/>
                      <a:pt x="7257" y="114066"/>
                    </a:cubicBezTo>
                    <a:cubicBezTo>
                      <a:pt x="250" y="110193"/>
                      <a:pt x="-2085" y="101343"/>
                      <a:pt x="2033" y="94521"/>
                    </a:cubicBezTo>
                    <a:lnTo>
                      <a:pt x="2033" y="94521"/>
                    </a:lnTo>
                    <a:close/>
                  </a:path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0" name="Forma Livre: Forma 39">
                <a:extLst>
                  <a:ext uri="{FF2B5EF4-FFF2-40B4-BE49-F238E27FC236}">
                    <a16:creationId xmlns:a16="http://schemas.microsoft.com/office/drawing/2014/main" id="{56B9A50F-E628-4029-9D68-6139D9ABA968}"/>
                  </a:ext>
                </a:extLst>
              </p:cNvPr>
              <p:cNvSpPr/>
              <p:nvPr/>
            </p:nvSpPr>
            <p:spPr>
              <a:xfrm>
                <a:off x="2529032" y="3090493"/>
                <a:ext cx="155491" cy="612681"/>
              </a:xfrm>
              <a:custGeom>
                <a:avLst/>
                <a:gdLst>
                  <a:gd name="connsiteX0" fmla="*/ 54527 w 155491"/>
                  <a:gd name="connsiteY0" fmla="*/ 610107 h 612681"/>
                  <a:gd name="connsiteX1" fmla="*/ 50901 w 155491"/>
                  <a:gd name="connsiteY1" fmla="*/ 590931 h 612681"/>
                  <a:gd name="connsiteX2" fmla="*/ 120783 w 155491"/>
                  <a:gd name="connsiteY2" fmla="*/ 259036 h 612681"/>
                  <a:gd name="connsiteX3" fmla="*/ 3760 w 155491"/>
                  <a:gd name="connsiteY3" fmla="*/ 23451 h 612681"/>
                  <a:gd name="connsiteX4" fmla="*/ 4128 w 155491"/>
                  <a:gd name="connsiteY4" fmla="*/ 4029 h 612681"/>
                  <a:gd name="connsiteX5" fmla="*/ 4128 w 155491"/>
                  <a:gd name="connsiteY5" fmla="*/ 4029 h 612681"/>
                  <a:gd name="connsiteX6" fmla="*/ 24165 w 155491"/>
                  <a:gd name="connsiteY6" fmla="*/ 4459 h 612681"/>
                  <a:gd name="connsiteX7" fmla="*/ 93125 w 155491"/>
                  <a:gd name="connsiteY7" fmla="*/ 98558 h 612681"/>
                  <a:gd name="connsiteX8" fmla="*/ 148257 w 155491"/>
                  <a:gd name="connsiteY8" fmla="*/ 254303 h 612681"/>
                  <a:gd name="connsiteX9" fmla="*/ 74441 w 155491"/>
                  <a:gd name="connsiteY9" fmla="*/ 606358 h 612681"/>
                  <a:gd name="connsiteX10" fmla="*/ 54527 w 155491"/>
                  <a:gd name="connsiteY10" fmla="*/ 610107 h 612681"/>
                  <a:gd name="connsiteX11" fmla="*/ 54527 w 155491"/>
                  <a:gd name="connsiteY11" fmla="*/ 610107 h 612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5491" h="612681">
                    <a:moveTo>
                      <a:pt x="54527" y="610107"/>
                    </a:moveTo>
                    <a:cubicBezTo>
                      <a:pt x="48320" y="605744"/>
                      <a:pt x="46660" y="597200"/>
                      <a:pt x="50901" y="590931"/>
                    </a:cubicBezTo>
                    <a:cubicBezTo>
                      <a:pt x="113408" y="496587"/>
                      <a:pt x="141496" y="379133"/>
                      <a:pt x="120783" y="259036"/>
                    </a:cubicBezTo>
                    <a:cubicBezTo>
                      <a:pt x="105418" y="170038"/>
                      <a:pt x="65037" y="88908"/>
                      <a:pt x="3760" y="23451"/>
                    </a:cubicBezTo>
                    <a:cubicBezTo>
                      <a:pt x="-1403" y="17919"/>
                      <a:pt x="-1219" y="9315"/>
                      <a:pt x="4128" y="4029"/>
                    </a:cubicBezTo>
                    <a:lnTo>
                      <a:pt x="4128" y="4029"/>
                    </a:lnTo>
                    <a:cubicBezTo>
                      <a:pt x="9721" y="-1503"/>
                      <a:pt x="18818" y="-1318"/>
                      <a:pt x="24165" y="4459"/>
                    </a:cubicBezTo>
                    <a:cubicBezTo>
                      <a:pt x="51024" y="33162"/>
                      <a:pt x="74134" y="64754"/>
                      <a:pt x="93125" y="98558"/>
                    </a:cubicBezTo>
                    <a:cubicBezTo>
                      <a:pt x="120046" y="146498"/>
                      <a:pt x="138730" y="198987"/>
                      <a:pt x="148257" y="254303"/>
                    </a:cubicBezTo>
                    <a:cubicBezTo>
                      <a:pt x="169584" y="377842"/>
                      <a:pt x="143402" y="502303"/>
                      <a:pt x="74441" y="606358"/>
                    </a:cubicBezTo>
                    <a:cubicBezTo>
                      <a:pt x="70016" y="612935"/>
                      <a:pt x="61042" y="614717"/>
                      <a:pt x="54527" y="610107"/>
                    </a:cubicBezTo>
                    <a:lnTo>
                      <a:pt x="54527" y="610107"/>
                    </a:lnTo>
                    <a:close/>
                  </a:path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1" name="Forma Livre: Forma 40">
                <a:extLst>
                  <a:ext uri="{FF2B5EF4-FFF2-40B4-BE49-F238E27FC236}">
                    <a16:creationId xmlns:a16="http://schemas.microsoft.com/office/drawing/2014/main" id="{10BDA459-6884-417E-8131-4859651175DE}"/>
                  </a:ext>
                </a:extLst>
              </p:cNvPr>
              <p:cNvSpPr/>
              <p:nvPr/>
            </p:nvSpPr>
            <p:spPr>
              <a:xfrm>
                <a:off x="1794788" y="2939905"/>
                <a:ext cx="589851" cy="230220"/>
              </a:xfrm>
              <a:custGeom>
                <a:avLst/>
                <a:gdLst>
                  <a:gd name="connsiteX0" fmla="*/ 588712 w 589851"/>
                  <a:gd name="connsiteY0" fmla="*/ 52958 h 230220"/>
                  <a:gd name="connsiteX1" fmla="*/ 570703 w 589851"/>
                  <a:gd name="connsiteY1" fmla="*/ 60518 h 230220"/>
                  <a:gd name="connsiteX2" fmla="*/ 231555 w 589851"/>
                  <a:gd name="connsiteY2" fmla="*/ 60948 h 230220"/>
                  <a:gd name="connsiteX3" fmla="*/ 25349 w 589851"/>
                  <a:gd name="connsiteY3" fmla="*/ 224253 h 230220"/>
                  <a:gd name="connsiteX4" fmla="*/ 6296 w 589851"/>
                  <a:gd name="connsiteY4" fmla="*/ 227941 h 230220"/>
                  <a:gd name="connsiteX5" fmla="*/ 6296 w 589851"/>
                  <a:gd name="connsiteY5" fmla="*/ 227941 h 230220"/>
                  <a:gd name="connsiteX6" fmla="*/ 2547 w 589851"/>
                  <a:gd name="connsiteY6" fmla="*/ 208212 h 230220"/>
                  <a:gd name="connsiteX7" fmla="*/ 80296 w 589851"/>
                  <a:gd name="connsiteY7" fmla="*/ 121243 h 230220"/>
                  <a:gd name="connsiteX8" fmla="*/ 221229 w 589851"/>
                  <a:gd name="connsiteY8" fmla="*/ 35011 h 230220"/>
                  <a:gd name="connsiteX9" fmla="*/ 580906 w 589851"/>
                  <a:gd name="connsiteY9" fmla="*/ 34274 h 230220"/>
                  <a:gd name="connsiteX10" fmla="*/ 588712 w 589851"/>
                  <a:gd name="connsiteY10" fmla="*/ 52958 h 230220"/>
                  <a:gd name="connsiteX11" fmla="*/ 588712 w 589851"/>
                  <a:gd name="connsiteY11" fmla="*/ 52958 h 230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89851" h="230220">
                    <a:moveTo>
                      <a:pt x="588712" y="52958"/>
                    </a:moveTo>
                    <a:cubicBezTo>
                      <a:pt x="585700" y="59904"/>
                      <a:pt x="577710" y="63284"/>
                      <a:pt x="570703" y="60518"/>
                    </a:cubicBezTo>
                    <a:cubicBezTo>
                      <a:pt x="465418" y="18908"/>
                      <a:pt x="344707" y="15774"/>
                      <a:pt x="231555" y="60948"/>
                    </a:cubicBezTo>
                    <a:cubicBezTo>
                      <a:pt x="147720" y="94445"/>
                      <a:pt x="76670" y="150745"/>
                      <a:pt x="25349" y="224253"/>
                    </a:cubicBezTo>
                    <a:cubicBezTo>
                      <a:pt x="21047" y="230461"/>
                      <a:pt x="12565" y="232059"/>
                      <a:pt x="6296" y="227941"/>
                    </a:cubicBezTo>
                    <a:lnTo>
                      <a:pt x="6296" y="227941"/>
                    </a:lnTo>
                    <a:cubicBezTo>
                      <a:pt x="-281" y="223639"/>
                      <a:pt x="-2001" y="214727"/>
                      <a:pt x="2547" y="208212"/>
                    </a:cubicBezTo>
                    <a:cubicBezTo>
                      <a:pt x="25042" y="175944"/>
                      <a:pt x="51163" y="146811"/>
                      <a:pt x="80296" y="121243"/>
                    </a:cubicBezTo>
                    <a:cubicBezTo>
                      <a:pt x="121599" y="84980"/>
                      <a:pt x="169109" y="55847"/>
                      <a:pt x="221229" y="35011"/>
                    </a:cubicBezTo>
                    <a:cubicBezTo>
                      <a:pt x="337639" y="-11454"/>
                      <a:pt x="464804" y="-11639"/>
                      <a:pt x="580906" y="34274"/>
                    </a:cubicBezTo>
                    <a:cubicBezTo>
                      <a:pt x="588281" y="37224"/>
                      <a:pt x="591846" y="45644"/>
                      <a:pt x="588712" y="52958"/>
                    </a:cubicBezTo>
                    <a:lnTo>
                      <a:pt x="588712" y="52958"/>
                    </a:lnTo>
                    <a:close/>
                  </a:path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5EEA2237-9F2D-46EF-A898-30A9829A9AA8}"/>
                  </a:ext>
                </a:extLst>
              </p:cNvPr>
              <p:cNvSpPr/>
              <p:nvPr/>
            </p:nvSpPr>
            <p:spPr>
              <a:xfrm>
                <a:off x="1709055" y="3210743"/>
                <a:ext cx="204687" cy="599983"/>
              </a:xfrm>
              <a:custGeom>
                <a:avLst/>
                <a:gdLst>
                  <a:gd name="connsiteX0" fmla="*/ 66338 w 204687"/>
                  <a:gd name="connsiteY0" fmla="*/ 1540 h 599983"/>
                  <a:gd name="connsiteX1" fmla="*/ 72668 w 204687"/>
                  <a:gd name="connsiteY1" fmla="*/ 20040 h 599983"/>
                  <a:gd name="connsiteX2" fmla="*/ 50357 w 204687"/>
                  <a:gd name="connsiteY2" fmla="*/ 358451 h 599983"/>
                  <a:gd name="connsiteX3" fmla="*/ 199465 w 204687"/>
                  <a:gd name="connsiteY3" fmla="*/ 575167 h 599983"/>
                  <a:gd name="connsiteX4" fmla="*/ 201862 w 204687"/>
                  <a:gd name="connsiteY4" fmla="*/ 594466 h 599983"/>
                  <a:gd name="connsiteX5" fmla="*/ 201862 w 204687"/>
                  <a:gd name="connsiteY5" fmla="*/ 594466 h 599983"/>
                  <a:gd name="connsiteX6" fmla="*/ 181948 w 204687"/>
                  <a:gd name="connsiteY6" fmla="*/ 596863 h 599983"/>
                  <a:gd name="connsiteX7" fmla="*/ 100449 w 204687"/>
                  <a:gd name="connsiteY7" fmla="*/ 513459 h 599983"/>
                  <a:gd name="connsiteX8" fmla="*/ 23867 w 204687"/>
                  <a:gd name="connsiteY8" fmla="*/ 367056 h 599983"/>
                  <a:gd name="connsiteX9" fmla="*/ 47284 w 204687"/>
                  <a:gd name="connsiteY9" fmla="*/ 8117 h 599983"/>
                  <a:gd name="connsiteX10" fmla="*/ 66338 w 204687"/>
                  <a:gd name="connsiteY10" fmla="*/ 1540 h 599983"/>
                  <a:gd name="connsiteX11" fmla="*/ 66338 w 204687"/>
                  <a:gd name="connsiteY11" fmla="*/ 1540 h 599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4687" h="599983">
                    <a:moveTo>
                      <a:pt x="66338" y="1540"/>
                    </a:moveTo>
                    <a:cubicBezTo>
                      <a:pt x="73098" y="4982"/>
                      <a:pt x="75926" y="13157"/>
                      <a:pt x="72668" y="20040"/>
                    </a:cubicBezTo>
                    <a:cubicBezTo>
                      <a:pt x="24113" y="122313"/>
                      <a:pt x="12866" y="242472"/>
                      <a:pt x="50357" y="358451"/>
                    </a:cubicBezTo>
                    <a:cubicBezTo>
                      <a:pt x="78138" y="444375"/>
                      <a:pt x="129521" y="519052"/>
                      <a:pt x="199465" y="575167"/>
                    </a:cubicBezTo>
                    <a:cubicBezTo>
                      <a:pt x="205365" y="579899"/>
                      <a:pt x="206410" y="588443"/>
                      <a:pt x="201862" y="594466"/>
                    </a:cubicBezTo>
                    <a:lnTo>
                      <a:pt x="201862" y="594466"/>
                    </a:lnTo>
                    <a:cubicBezTo>
                      <a:pt x="197129" y="600735"/>
                      <a:pt x="188094" y="601841"/>
                      <a:pt x="181948" y="596863"/>
                    </a:cubicBezTo>
                    <a:cubicBezTo>
                      <a:pt x="151278" y="572216"/>
                      <a:pt x="123989" y="544251"/>
                      <a:pt x="100449" y="513459"/>
                    </a:cubicBezTo>
                    <a:cubicBezTo>
                      <a:pt x="67014" y="469759"/>
                      <a:pt x="41138" y="420466"/>
                      <a:pt x="23867" y="367056"/>
                    </a:cubicBezTo>
                    <a:cubicBezTo>
                      <a:pt x="-14670" y="247758"/>
                      <a:pt x="-6311" y="120900"/>
                      <a:pt x="47284" y="8117"/>
                    </a:cubicBezTo>
                    <a:cubicBezTo>
                      <a:pt x="50603" y="926"/>
                      <a:pt x="59269" y="-2086"/>
                      <a:pt x="66338" y="1540"/>
                    </a:cubicBezTo>
                    <a:lnTo>
                      <a:pt x="66338" y="1540"/>
                    </a:lnTo>
                    <a:close/>
                  </a:path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3" name="Forma Livre: Forma 42">
                <a:extLst>
                  <a:ext uri="{FF2B5EF4-FFF2-40B4-BE49-F238E27FC236}">
                    <a16:creationId xmlns:a16="http://schemas.microsoft.com/office/drawing/2014/main" id="{65961D62-069E-4A95-87DF-DAF4F39CA001}"/>
                  </a:ext>
                </a:extLst>
              </p:cNvPr>
              <p:cNvSpPr/>
              <p:nvPr/>
            </p:nvSpPr>
            <p:spPr>
              <a:xfrm>
                <a:off x="1797001" y="3028055"/>
                <a:ext cx="799405" cy="799464"/>
              </a:xfrm>
              <a:custGeom>
                <a:avLst/>
                <a:gdLst>
                  <a:gd name="connsiteX0" fmla="*/ 399776 w 799405"/>
                  <a:gd name="connsiteY0" fmla="*/ 799464 h 799464"/>
                  <a:gd name="connsiteX1" fmla="*/ 266342 w 799405"/>
                  <a:gd name="connsiteY1" fmla="*/ 776416 h 799464"/>
                  <a:gd name="connsiteX2" fmla="*/ 39116 w 799405"/>
                  <a:gd name="connsiteY2" fmla="*/ 571747 h 799464"/>
                  <a:gd name="connsiteX3" fmla="*/ 23136 w 799405"/>
                  <a:gd name="connsiteY3" fmla="*/ 266342 h 799464"/>
                  <a:gd name="connsiteX4" fmla="*/ 227805 w 799405"/>
                  <a:gd name="connsiteY4" fmla="*/ 39116 h 799464"/>
                  <a:gd name="connsiteX5" fmla="*/ 533210 w 799405"/>
                  <a:gd name="connsiteY5" fmla="*/ 23136 h 799464"/>
                  <a:gd name="connsiteX6" fmla="*/ 799403 w 799405"/>
                  <a:gd name="connsiteY6" fmla="*/ 391540 h 799464"/>
                  <a:gd name="connsiteX7" fmla="*/ 787848 w 799405"/>
                  <a:gd name="connsiteY7" fmla="*/ 403156 h 799464"/>
                  <a:gd name="connsiteX8" fmla="*/ 787848 w 799405"/>
                  <a:gd name="connsiteY8" fmla="*/ 403156 h 799464"/>
                  <a:gd name="connsiteX9" fmla="*/ 776539 w 799405"/>
                  <a:gd name="connsiteY9" fmla="*/ 391909 h 799464"/>
                  <a:gd name="connsiteX10" fmla="*/ 525589 w 799405"/>
                  <a:gd name="connsiteY10" fmla="*/ 44709 h 799464"/>
                  <a:gd name="connsiteX11" fmla="*/ 237700 w 799405"/>
                  <a:gd name="connsiteY11" fmla="*/ 59767 h 799464"/>
                  <a:gd name="connsiteX12" fmla="*/ 44770 w 799405"/>
                  <a:gd name="connsiteY12" fmla="*/ 274024 h 799464"/>
                  <a:gd name="connsiteX13" fmla="*/ 274086 w 799405"/>
                  <a:gd name="connsiteY13" fmla="*/ 754904 h 799464"/>
                  <a:gd name="connsiteX14" fmla="*/ 489265 w 799405"/>
                  <a:gd name="connsiteY14" fmla="*/ 765783 h 799464"/>
                  <a:gd name="connsiteX15" fmla="*/ 503094 w 799405"/>
                  <a:gd name="connsiteY15" fmla="*/ 773835 h 799464"/>
                  <a:gd name="connsiteX16" fmla="*/ 503094 w 799405"/>
                  <a:gd name="connsiteY16" fmla="*/ 773835 h 799464"/>
                  <a:gd name="connsiteX17" fmla="*/ 494858 w 799405"/>
                  <a:gd name="connsiteY17" fmla="*/ 787971 h 799464"/>
                  <a:gd name="connsiteX18" fmla="*/ 399776 w 799405"/>
                  <a:gd name="connsiteY18" fmla="*/ 799464 h 799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99405" h="799464">
                    <a:moveTo>
                      <a:pt x="399776" y="799464"/>
                    </a:moveTo>
                    <a:cubicBezTo>
                      <a:pt x="354724" y="799464"/>
                      <a:pt x="309734" y="791782"/>
                      <a:pt x="266342" y="776416"/>
                    </a:cubicBezTo>
                    <a:cubicBezTo>
                      <a:pt x="165728" y="740768"/>
                      <a:pt x="85028" y="668120"/>
                      <a:pt x="39116" y="571747"/>
                    </a:cubicBezTo>
                    <a:cubicBezTo>
                      <a:pt x="-6796" y="475436"/>
                      <a:pt x="-12512" y="366955"/>
                      <a:pt x="23136" y="266342"/>
                    </a:cubicBezTo>
                    <a:cubicBezTo>
                      <a:pt x="58784" y="165728"/>
                      <a:pt x="131432" y="85028"/>
                      <a:pt x="227805" y="39116"/>
                    </a:cubicBezTo>
                    <a:cubicBezTo>
                      <a:pt x="324116" y="-6796"/>
                      <a:pt x="432597" y="-12512"/>
                      <a:pt x="533210" y="23136"/>
                    </a:cubicBezTo>
                    <a:cubicBezTo>
                      <a:pt x="690246" y="78759"/>
                      <a:pt x="796023" y="225899"/>
                      <a:pt x="799403" y="391540"/>
                    </a:cubicBezTo>
                    <a:cubicBezTo>
                      <a:pt x="799526" y="397932"/>
                      <a:pt x="794302" y="403218"/>
                      <a:pt x="787848" y="403156"/>
                    </a:cubicBezTo>
                    <a:lnTo>
                      <a:pt x="787848" y="403156"/>
                    </a:lnTo>
                    <a:cubicBezTo>
                      <a:pt x="781641" y="403095"/>
                      <a:pt x="776662" y="398117"/>
                      <a:pt x="776539" y="391909"/>
                    </a:cubicBezTo>
                    <a:cubicBezTo>
                      <a:pt x="773282" y="235795"/>
                      <a:pt x="673651" y="97136"/>
                      <a:pt x="525589" y="44709"/>
                    </a:cubicBezTo>
                    <a:cubicBezTo>
                      <a:pt x="430753" y="11089"/>
                      <a:pt x="328480" y="16436"/>
                      <a:pt x="237700" y="59767"/>
                    </a:cubicBezTo>
                    <a:cubicBezTo>
                      <a:pt x="146859" y="103098"/>
                      <a:pt x="78329" y="179188"/>
                      <a:pt x="44770" y="274024"/>
                    </a:cubicBezTo>
                    <a:cubicBezTo>
                      <a:pt x="-24559" y="469843"/>
                      <a:pt x="78267" y="685514"/>
                      <a:pt x="274086" y="754904"/>
                    </a:cubicBezTo>
                    <a:cubicBezTo>
                      <a:pt x="343784" y="779612"/>
                      <a:pt x="417969" y="783300"/>
                      <a:pt x="489265" y="765783"/>
                    </a:cubicBezTo>
                    <a:cubicBezTo>
                      <a:pt x="495288" y="764308"/>
                      <a:pt x="501434" y="767811"/>
                      <a:pt x="503094" y="773835"/>
                    </a:cubicBezTo>
                    <a:lnTo>
                      <a:pt x="503094" y="773835"/>
                    </a:lnTo>
                    <a:cubicBezTo>
                      <a:pt x="504815" y="780042"/>
                      <a:pt x="501127" y="786434"/>
                      <a:pt x="494858" y="787971"/>
                    </a:cubicBezTo>
                    <a:cubicBezTo>
                      <a:pt x="463451" y="795592"/>
                      <a:pt x="431613" y="799464"/>
                      <a:pt x="399776" y="799464"/>
                    </a:cubicBezTo>
                    <a:close/>
                  </a:path>
                </a:pathLst>
              </a:custGeom>
              <a:solidFill>
                <a:srgbClr val="00973A"/>
              </a:solidFill>
              <a:ln w="61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sp>
          <p:nvSpPr>
            <p:cNvPr id="44" name="Forma Livre: Forma 43">
              <a:extLst>
                <a:ext uri="{FF2B5EF4-FFF2-40B4-BE49-F238E27FC236}">
                  <a16:creationId xmlns:a16="http://schemas.microsoft.com/office/drawing/2014/main" id="{7FBDB547-C063-44A1-89F0-EE242BD3308D}"/>
                </a:ext>
              </a:extLst>
            </p:cNvPr>
            <p:cNvSpPr/>
            <p:nvPr/>
          </p:nvSpPr>
          <p:spPr>
            <a:xfrm>
              <a:off x="3417978" y="896758"/>
              <a:ext cx="8042747" cy="976879"/>
            </a:xfrm>
            <a:custGeom>
              <a:avLst/>
              <a:gdLst>
                <a:gd name="connsiteX0" fmla="*/ 7918779 w 8042747"/>
                <a:gd name="connsiteY0" fmla="*/ 0 h 976879"/>
                <a:gd name="connsiteX1" fmla="*/ 6814 w 8042747"/>
                <a:gd name="connsiteY1" fmla="*/ 0 h 976879"/>
                <a:gd name="connsiteX2" fmla="*/ 4048 w 8042747"/>
                <a:gd name="connsiteY2" fmla="*/ 11493 h 976879"/>
                <a:gd name="connsiteX3" fmla="*/ 291998 w 8042747"/>
                <a:gd name="connsiteY3" fmla="*/ 487764 h 976879"/>
                <a:gd name="connsiteX4" fmla="*/ 3617 w 8042747"/>
                <a:gd name="connsiteY4" fmla="*/ 964280 h 976879"/>
                <a:gd name="connsiteX5" fmla="*/ 6568 w 8042747"/>
                <a:gd name="connsiteY5" fmla="*/ 976880 h 976879"/>
                <a:gd name="connsiteX6" fmla="*/ 6814 w 8042747"/>
                <a:gd name="connsiteY6" fmla="*/ 976880 h 976879"/>
                <a:gd name="connsiteX7" fmla="*/ 7918717 w 8042747"/>
                <a:gd name="connsiteY7" fmla="*/ 976880 h 976879"/>
                <a:gd name="connsiteX8" fmla="*/ 8042747 w 8042747"/>
                <a:gd name="connsiteY8" fmla="*/ 852849 h 976879"/>
                <a:gd name="connsiteX9" fmla="*/ 8042747 w 8042747"/>
                <a:gd name="connsiteY9" fmla="*/ 124031 h 976879"/>
                <a:gd name="connsiteX10" fmla="*/ 7918779 w 8042747"/>
                <a:gd name="connsiteY10" fmla="*/ 0 h 976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42747" h="976879">
                  <a:moveTo>
                    <a:pt x="7918779" y="0"/>
                  </a:moveTo>
                  <a:lnTo>
                    <a:pt x="6814" y="0"/>
                  </a:lnTo>
                  <a:cubicBezTo>
                    <a:pt x="421" y="0"/>
                    <a:pt x="-1607" y="8543"/>
                    <a:pt x="4048" y="11493"/>
                  </a:cubicBezTo>
                  <a:cubicBezTo>
                    <a:pt x="175220" y="101474"/>
                    <a:pt x="291998" y="281005"/>
                    <a:pt x="291998" y="487764"/>
                  </a:cubicBezTo>
                  <a:cubicBezTo>
                    <a:pt x="291998" y="694768"/>
                    <a:pt x="175036" y="874422"/>
                    <a:pt x="3617" y="964280"/>
                  </a:cubicBezTo>
                  <a:cubicBezTo>
                    <a:pt x="-2529" y="967476"/>
                    <a:pt x="-378" y="976880"/>
                    <a:pt x="6568" y="976880"/>
                  </a:cubicBezTo>
                  <a:cubicBezTo>
                    <a:pt x="6629" y="976880"/>
                    <a:pt x="6752" y="976880"/>
                    <a:pt x="6814" y="976880"/>
                  </a:cubicBezTo>
                  <a:lnTo>
                    <a:pt x="7918717" y="976880"/>
                  </a:lnTo>
                  <a:cubicBezTo>
                    <a:pt x="7986940" y="976880"/>
                    <a:pt x="8042747" y="921072"/>
                    <a:pt x="8042747" y="852849"/>
                  </a:cubicBezTo>
                  <a:lnTo>
                    <a:pt x="8042747" y="124031"/>
                  </a:lnTo>
                  <a:cubicBezTo>
                    <a:pt x="8042747" y="55808"/>
                    <a:pt x="7986940" y="0"/>
                    <a:pt x="7918779" y="0"/>
                  </a:cubicBezTo>
                  <a:close/>
                </a:path>
              </a:pathLst>
            </a:custGeom>
            <a:solidFill>
              <a:srgbClr val="00973A"/>
            </a:solidFill>
            <a:ln w="61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5" name="Forma Livre: Forma 44">
              <a:extLst>
                <a:ext uri="{FF2B5EF4-FFF2-40B4-BE49-F238E27FC236}">
                  <a16:creationId xmlns:a16="http://schemas.microsoft.com/office/drawing/2014/main" id="{611A7D4C-0863-4D99-A235-951BB3F73C4C}"/>
                </a:ext>
              </a:extLst>
            </p:cNvPr>
            <p:cNvSpPr/>
            <p:nvPr/>
          </p:nvSpPr>
          <p:spPr>
            <a:xfrm>
              <a:off x="2924068" y="1918382"/>
              <a:ext cx="8042747" cy="976879"/>
            </a:xfrm>
            <a:custGeom>
              <a:avLst/>
              <a:gdLst>
                <a:gd name="connsiteX0" fmla="*/ 7918778 w 8042747"/>
                <a:gd name="connsiteY0" fmla="*/ 0 h 976879"/>
                <a:gd name="connsiteX1" fmla="*/ 6813 w 8042747"/>
                <a:gd name="connsiteY1" fmla="*/ 0 h 976879"/>
                <a:gd name="connsiteX2" fmla="*/ 4048 w 8042747"/>
                <a:gd name="connsiteY2" fmla="*/ 11493 h 976879"/>
                <a:gd name="connsiteX3" fmla="*/ 291998 w 8042747"/>
                <a:gd name="connsiteY3" fmla="*/ 487764 h 976879"/>
                <a:gd name="connsiteX4" fmla="*/ 3617 w 8042747"/>
                <a:gd name="connsiteY4" fmla="*/ 964280 h 976879"/>
                <a:gd name="connsiteX5" fmla="*/ 6568 w 8042747"/>
                <a:gd name="connsiteY5" fmla="*/ 976880 h 976879"/>
                <a:gd name="connsiteX6" fmla="*/ 6813 w 8042747"/>
                <a:gd name="connsiteY6" fmla="*/ 976880 h 976879"/>
                <a:gd name="connsiteX7" fmla="*/ 7918717 w 8042747"/>
                <a:gd name="connsiteY7" fmla="*/ 976880 h 976879"/>
                <a:gd name="connsiteX8" fmla="*/ 8042748 w 8042747"/>
                <a:gd name="connsiteY8" fmla="*/ 852849 h 976879"/>
                <a:gd name="connsiteX9" fmla="*/ 8042748 w 8042747"/>
                <a:gd name="connsiteY9" fmla="*/ 123969 h 976879"/>
                <a:gd name="connsiteX10" fmla="*/ 7918778 w 8042747"/>
                <a:gd name="connsiteY10" fmla="*/ 0 h 976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42747" h="976879">
                  <a:moveTo>
                    <a:pt x="7918778" y="0"/>
                  </a:moveTo>
                  <a:lnTo>
                    <a:pt x="6813" y="0"/>
                  </a:lnTo>
                  <a:cubicBezTo>
                    <a:pt x="421" y="0"/>
                    <a:pt x="-1607" y="8543"/>
                    <a:pt x="4048" y="11493"/>
                  </a:cubicBezTo>
                  <a:cubicBezTo>
                    <a:pt x="175220" y="101474"/>
                    <a:pt x="291998" y="281005"/>
                    <a:pt x="291998" y="487764"/>
                  </a:cubicBezTo>
                  <a:cubicBezTo>
                    <a:pt x="291998" y="694768"/>
                    <a:pt x="175035" y="874422"/>
                    <a:pt x="3617" y="964280"/>
                  </a:cubicBezTo>
                  <a:cubicBezTo>
                    <a:pt x="-2529" y="967476"/>
                    <a:pt x="-378" y="976880"/>
                    <a:pt x="6568" y="976880"/>
                  </a:cubicBezTo>
                  <a:cubicBezTo>
                    <a:pt x="6629" y="976880"/>
                    <a:pt x="6752" y="976880"/>
                    <a:pt x="6813" y="976880"/>
                  </a:cubicBezTo>
                  <a:lnTo>
                    <a:pt x="7918717" y="976880"/>
                  </a:lnTo>
                  <a:cubicBezTo>
                    <a:pt x="7986940" y="976880"/>
                    <a:pt x="8042748" y="921072"/>
                    <a:pt x="8042748" y="852849"/>
                  </a:cubicBezTo>
                  <a:lnTo>
                    <a:pt x="8042748" y="123969"/>
                  </a:lnTo>
                  <a:cubicBezTo>
                    <a:pt x="8042748" y="55808"/>
                    <a:pt x="7986940" y="0"/>
                    <a:pt x="7918778" y="0"/>
                  </a:cubicBezTo>
                  <a:close/>
                </a:path>
              </a:pathLst>
            </a:custGeom>
            <a:solidFill>
              <a:srgbClr val="00973A"/>
            </a:solidFill>
            <a:ln w="61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6" name="Forma Livre: Forma 45">
              <a:extLst>
                <a:ext uri="{FF2B5EF4-FFF2-40B4-BE49-F238E27FC236}">
                  <a16:creationId xmlns:a16="http://schemas.microsoft.com/office/drawing/2014/main" id="{AA2D5865-93F7-4ED1-B052-ED81B4C1B438}"/>
                </a:ext>
              </a:extLst>
            </p:cNvPr>
            <p:cNvSpPr/>
            <p:nvPr/>
          </p:nvSpPr>
          <p:spPr>
            <a:xfrm>
              <a:off x="2436304" y="2939944"/>
              <a:ext cx="8042747" cy="976879"/>
            </a:xfrm>
            <a:custGeom>
              <a:avLst/>
              <a:gdLst>
                <a:gd name="connsiteX0" fmla="*/ 7918717 w 8042747"/>
                <a:gd name="connsiteY0" fmla="*/ 0 h 976879"/>
                <a:gd name="connsiteX1" fmla="*/ 6814 w 8042747"/>
                <a:gd name="connsiteY1" fmla="*/ 0 h 976879"/>
                <a:gd name="connsiteX2" fmla="*/ 4048 w 8042747"/>
                <a:gd name="connsiteY2" fmla="*/ 11493 h 976879"/>
                <a:gd name="connsiteX3" fmla="*/ 291998 w 8042747"/>
                <a:gd name="connsiteY3" fmla="*/ 487764 h 976879"/>
                <a:gd name="connsiteX4" fmla="*/ 3617 w 8042747"/>
                <a:gd name="connsiteY4" fmla="*/ 964280 h 976879"/>
                <a:gd name="connsiteX5" fmla="*/ 6568 w 8042747"/>
                <a:gd name="connsiteY5" fmla="*/ 976880 h 976879"/>
                <a:gd name="connsiteX6" fmla="*/ 6814 w 8042747"/>
                <a:gd name="connsiteY6" fmla="*/ 976880 h 976879"/>
                <a:gd name="connsiteX7" fmla="*/ 7918717 w 8042747"/>
                <a:gd name="connsiteY7" fmla="*/ 976880 h 976879"/>
                <a:gd name="connsiteX8" fmla="*/ 8042748 w 8042747"/>
                <a:gd name="connsiteY8" fmla="*/ 852849 h 976879"/>
                <a:gd name="connsiteX9" fmla="*/ 8042748 w 8042747"/>
                <a:gd name="connsiteY9" fmla="*/ 124031 h 976879"/>
                <a:gd name="connsiteX10" fmla="*/ 7918717 w 8042747"/>
                <a:gd name="connsiteY10" fmla="*/ 0 h 976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42747" h="976879">
                  <a:moveTo>
                    <a:pt x="7918717" y="0"/>
                  </a:moveTo>
                  <a:lnTo>
                    <a:pt x="6814" y="0"/>
                  </a:lnTo>
                  <a:cubicBezTo>
                    <a:pt x="421" y="0"/>
                    <a:pt x="-1607" y="8543"/>
                    <a:pt x="4048" y="11493"/>
                  </a:cubicBezTo>
                  <a:cubicBezTo>
                    <a:pt x="175220" y="101474"/>
                    <a:pt x="291998" y="281005"/>
                    <a:pt x="291998" y="487764"/>
                  </a:cubicBezTo>
                  <a:cubicBezTo>
                    <a:pt x="291998" y="694768"/>
                    <a:pt x="175036" y="874422"/>
                    <a:pt x="3617" y="964280"/>
                  </a:cubicBezTo>
                  <a:cubicBezTo>
                    <a:pt x="-2529" y="967476"/>
                    <a:pt x="-378" y="976880"/>
                    <a:pt x="6568" y="976880"/>
                  </a:cubicBezTo>
                  <a:cubicBezTo>
                    <a:pt x="6629" y="976880"/>
                    <a:pt x="6752" y="976880"/>
                    <a:pt x="6814" y="976880"/>
                  </a:cubicBezTo>
                  <a:lnTo>
                    <a:pt x="7918717" y="976880"/>
                  </a:lnTo>
                  <a:cubicBezTo>
                    <a:pt x="7986940" y="976880"/>
                    <a:pt x="8042748" y="921072"/>
                    <a:pt x="8042748" y="852849"/>
                  </a:cubicBezTo>
                  <a:lnTo>
                    <a:pt x="8042748" y="124031"/>
                  </a:lnTo>
                  <a:cubicBezTo>
                    <a:pt x="8042748" y="55808"/>
                    <a:pt x="7986940" y="0"/>
                    <a:pt x="7918717" y="0"/>
                  </a:cubicBezTo>
                  <a:close/>
                </a:path>
              </a:pathLst>
            </a:custGeom>
            <a:solidFill>
              <a:srgbClr val="00973A"/>
            </a:solidFill>
            <a:ln w="61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7" name="Forma Livre: Forma 46">
              <a:extLst>
                <a:ext uri="{FF2B5EF4-FFF2-40B4-BE49-F238E27FC236}">
                  <a16:creationId xmlns:a16="http://schemas.microsoft.com/office/drawing/2014/main" id="{2EC31AF3-44A3-4684-B683-71A9B7B65517}"/>
                </a:ext>
              </a:extLst>
            </p:cNvPr>
            <p:cNvSpPr/>
            <p:nvPr/>
          </p:nvSpPr>
          <p:spPr>
            <a:xfrm>
              <a:off x="1948541" y="3962183"/>
              <a:ext cx="8042747" cy="976879"/>
            </a:xfrm>
            <a:custGeom>
              <a:avLst/>
              <a:gdLst>
                <a:gd name="connsiteX0" fmla="*/ 7918717 w 8042747"/>
                <a:gd name="connsiteY0" fmla="*/ 0 h 976879"/>
                <a:gd name="connsiteX1" fmla="*/ 6813 w 8042747"/>
                <a:gd name="connsiteY1" fmla="*/ 0 h 976879"/>
                <a:gd name="connsiteX2" fmla="*/ 4048 w 8042747"/>
                <a:gd name="connsiteY2" fmla="*/ 11493 h 976879"/>
                <a:gd name="connsiteX3" fmla="*/ 291998 w 8042747"/>
                <a:gd name="connsiteY3" fmla="*/ 487764 h 976879"/>
                <a:gd name="connsiteX4" fmla="*/ 3617 w 8042747"/>
                <a:gd name="connsiteY4" fmla="*/ 964280 h 976879"/>
                <a:gd name="connsiteX5" fmla="*/ 6568 w 8042747"/>
                <a:gd name="connsiteY5" fmla="*/ 976880 h 976879"/>
                <a:gd name="connsiteX6" fmla="*/ 6813 w 8042747"/>
                <a:gd name="connsiteY6" fmla="*/ 976880 h 976879"/>
                <a:gd name="connsiteX7" fmla="*/ 7918717 w 8042747"/>
                <a:gd name="connsiteY7" fmla="*/ 976880 h 976879"/>
                <a:gd name="connsiteX8" fmla="*/ 8042748 w 8042747"/>
                <a:gd name="connsiteY8" fmla="*/ 852849 h 976879"/>
                <a:gd name="connsiteX9" fmla="*/ 8042748 w 8042747"/>
                <a:gd name="connsiteY9" fmla="*/ 124031 h 976879"/>
                <a:gd name="connsiteX10" fmla="*/ 7918717 w 8042747"/>
                <a:gd name="connsiteY10" fmla="*/ 0 h 976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42747" h="976879">
                  <a:moveTo>
                    <a:pt x="7918717" y="0"/>
                  </a:moveTo>
                  <a:lnTo>
                    <a:pt x="6813" y="0"/>
                  </a:lnTo>
                  <a:cubicBezTo>
                    <a:pt x="421" y="0"/>
                    <a:pt x="-1607" y="8543"/>
                    <a:pt x="4048" y="11493"/>
                  </a:cubicBezTo>
                  <a:cubicBezTo>
                    <a:pt x="175220" y="101474"/>
                    <a:pt x="291998" y="281005"/>
                    <a:pt x="291998" y="487764"/>
                  </a:cubicBezTo>
                  <a:cubicBezTo>
                    <a:pt x="291998" y="694768"/>
                    <a:pt x="175035" y="874422"/>
                    <a:pt x="3617" y="964280"/>
                  </a:cubicBezTo>
                  <a:cubicBezTo>
                    <a:pt x="-2529" y="967476"/>
                    <a:pt x="-378" y="976880"/>
                    <a:pt x="6568" y="976880"/>
                  </a:cubicBezTo>
                  <a:cubicBezTo>
                    <a:pt x="6629" y="976880"/>
                    <a:pt x="6752" y="976880"/>
                    <a:pt x="6813" y="976880"/>
                  </a:cubicBezTo>
                  <a:lnTo>
                    <a:pt x="7918717" y="976880"/>
                  </a:lnTo>
                  <a:cubicBezTo>
                    <a:pt x="7986940" y="976880"/>
                    <a:pt x="8042748" y="921072"/>
                    <a:pt x="8042748" y="852849"/>
                  </a:cubicBezTo>
                  <a:lnTo>
                    <a:pt x="8042748" y="124031"/>
                  </a:lnTo>
                  <a:cubicBezTo>
                    <a:pt x="8042748" y="55808"/>
                    <a:pt x="7986940" y="0"/>
                    <a:pt x="7918717" y="0"/>
                  </a:cubicBezTo>
                  <a:close/>
                </a:path>
              </a:pathLst>
            </a:custGeom>
            <a:solidFill>
              <a:srgbClr val="00973A"/>
            </a:solidFill>
            <a:ln w="61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8" name="Forma Livre: Forma 47">
              <a:extLst>
                <a:ext uri="{FF2B5EF4-FFF2-40B4-BE49-F238E27FC236}">
                  <a16:creationId xmlns:a16="http://schemas.microsoft.com/office/drawing/2014/main" id="{DF9122AF-D980-4C57-A453-8DE3AA0C0B9C}"/>
                </a:ext>
              </a:extLst>
            </p:cNvPr>
            <p:cNvSpPr/>
            <p:nvPr/>
          </p:nvSpPr>
          <p:spPr>
            <a:xfrm>
              <a:off x="1460777" y="4985713"/>
              <a:ext cx="8042747" cy="976879"/>
            </a:xfrm>
            <a:custGeom>
              <a:avLst/>
              <a:gdLst>
                <a:gd name="connsiteX0" fmla="*/ 7918717 w 8042747"/>
                <a:gd name="connsiteY0" fmla="*/ 0 h 976879"/>
                <a:gd name="connsiteX1" fmla="*/ 6813 w 8042747"/>
                <a:gd name="connsiteY1" fmla="*/ 0 h 976879"/>
                <a:gd name="connsiteX2" fmla="*/ 4048 w 8042747"/>
                <a:gd name="connsiteY2" fmla="*/ 11493 h 976879"/>
                <a:gd name="connsiteX3" fmla="*/ 291998 w 8042747"/>
                <a:gd name="connsiteY3" fmla="*/ 487764 h 976879"/>
                <a:gd name="connsiteX4" fmla="*/ 3617 w 8042747"/>
                <a:gd name="connsiteY4" fmla="*/ 964280 h 976879"/>
                <a:gd name="connsiteX5" fmla="*/ 6568 w 8042747"/>
                <a:gd name="connsiteY5" fmla="*/ 976879 h 976879"/>
                <a:gd name="connsiteX6" fmla="*/ 6813 w 8042747"/>
                <a:gd name="connsiteY6" fmla="*/ 976879 h 976879"/>
                <a:gd name="connsiteX7" fmla="*/ 7918717 w 8042747"/>
                <a:gd name="connsiteY7" fmla="*/ 976879 h 976879"/>
                <a:gd name="connsiteX8" fmla="*/ 8042748 w 8042747"/>
                <a:gd name="connsiteY8" fmla="*/ 852849 h 976879"/>
                <a:gd name="connsiteX9" fmla="*/ 8042748 w 8042747"/>
                <a:gd name="connsiteY9" fmla="*/ 124031 h 976879"/>
                <a:gd name="connsiteX10" fmla="*/ 7918717 w 8042747"/>
                <a:gd name="connsiteY10" fmla="*/ 0 h 976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42747" h="976879">
                  <a:moveTo>
                    <a:pt x="7918717" y="0"/>
                  </a:moveTo>
                  <a:lnTo>
                    <a:pt x="6813" y="0"/>
                  </a:lnTo>
                  <a:cubicBezTo>
                    <a:pt x="421" y="0"/>
                    <a:pt x="-1607" y="8543"/>
                    <a:pt x="4048" y="11493"/>
                  </a:cubicBezTo>
                  <a:cubicBezTo>
                    <a:pt x="175220" y="101474"/>
                    <a:pt x="291998" y="281005"/>
                    <a:pt x="291998" y="487764"/>
                  </a:cubicBezTo>
                  <a:cubicBezTo>
                    <a:pt x="291998" y="694768"/>
                    <a:pt x="175036" y="874422"/>
                    <a:pt x="3617" y="964280"/>
                  </a:cubicBezTo>
                  <a:cubicBezTo>
                    <a:pt x="-2529" y="967476"/>
                    <a:pt x="-378" y="976879"/>
                    <a:pt x="6568" y="976879"/>
                  </a:cubicBezTo>
                  <a:cubicBezTo>
                    <a:pt x="6629" y="976879"/>
                    <a:pt x="6752" y="976879"/>
                    <a:pt x="6813" y="976879"/>
                  </a:cubicBezTo>
                  <a:lnTo>
                    <a:pt x="7918717" y="976879"/>
                  </a:lnTo>
                  <a:cubicBezTo>
                    <a:pt x="7986940" y="976879"/>
                    <a:pt x="8042748" y="921072"/>
                    <a:pt x="8042748" y="852849"/>
                  </a:cubicBezTo>
                  <a:lnTo>
                    <a:pt x="8042748" y="124031"/>
                  </a:lnTo>
                  <a:cubicBezTo>
                    <a:pt x="8042748" y="55807"/>
                    <a:pt x="7986940" y="0"/>
                    <a:pt x="7918717" y="0"/>
                  </a:cubicBezTo>
                  <a:close/>
                </a:path>
              </a:pathLst>
            </a:custGeom>
            <a:solidFill>
              <a:srgbClr val="00973A"/>
            </a:solidFill>
            <a:ln w="61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0805022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C0E0194-12C4-45A8-A262-2AC25342AD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4850" y="2911210"/>
            <a:ext cx="10222299" cy="14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01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1B404A9D-667C-5046-AB97-E0D9956F9E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999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942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áfico 3">
            <a:extLst>
              <a:ext uri="{FF2B5EF4-FFF2-40B4-BE49-F238E27FC236}">
                <a16:creationId xmlns:a16="http://schemas.microsoft.com/office/drawing/2014/main" id="{D532A44D-DCE1-4BA0-9EF0-AC29287CBC14}"/>
              </a:ext>
            </a:extLst>
          </p:cNvPr>
          <p:cNvGrpSpPr/>
          <p:nvPr userDrawn="1"/>
        </p:nvGrpSpPr>
        <p:grpSpPr>
          <a:xfrm>
            <a:off x="5981817" y="338661"/>
            <a:ext cx="5400000" cy="5400000"/>
            <a:chOff x="5931015" y="184641"/>
            <a:chExt cx="5830349" cy="5830349"/>
          </a:xfrm>
        </p:grpSpPr>
        <p:sp>
          <p:nvSpPr>
            <p:cNvPr id="5" name="Forma Livre: Forma 2">
              <a:extLst>
                <a:ext uri="{FF2B5EF4-FFF2-40B4-BE49-F238E27FC236}">
                  <a16:creationId xmlns:a16="http://schemas.microsoft.com/office/drawing/2014/main" id="{8F4625FA-88D1-494B-A2D2-CFA5130E45CB}"/>
                </a:ext>
              </a:extLst>
            </p:cNvPr>
            <p:cNvSpPr/>
            <p:nvPr/>
          </p:nvSpPr>
          <p:spPr>
            <a:xfrm>
              <a:off x="5931015" y="184641"/>
              <a:ext cx="8041" cy="8041"/>
            </a:xfrm>
            <a:custGeom>
              <a:avLst/>
              <a:gdLst/>
              <a:ahLst/>
              <a:cxnLst/>
              <a:rect l="l" t="t" r="r" b="b"/>
              <a:pathLst>
                <a:path w="8041" h="8041"/>
              </a:pathLst>
            </a:custGeom>
            <a:solidFill>
              <a:srgbClr val="00973A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" name="Forma Livre: Forma 4">
              <a:extLst>
                <a:ext uri="{FF2B5EF4-FFF2-40B4-BE49-F238E27FC236}">
                  <a16:creationId xmlns:a16="http://schemas.microsoft.com/office/drawing/2014/main" id="{381F3C90-692E-43FA-A2C6-3A75C05B7EAD}"/>
                </a:ext>
              </a:extLst>
            </p:cNvPr>
            <p:cNvSpPr/>
            <p:nvPr/>
          </p:nvSpPr>
          <p:spPr>
            <a:xfrm>
              <a:off x="5931015" y="184641"/>
              <a:ext cx="8041" cy="8041"/>
            </a:xfrm>
            <a:custGeom>
              <a:avLst/>
              <a:gdLst/>
              <a:ahLst/>
              <a:cxnLst/>
              <a:rect l="l" t="t" r="r" b="b"/>
              <a:pathLst>
                <a:path w="8041" h="8041"/>
              </a:pathLst>
            </a:custGeom>
            <a:solidFill>
              <a:srgbClr val="00973A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" name="Forma Livre: Forma 5">
              <a:extLst>
                <a:ext uri="{FF2B5EF4-FFF2-40B4-BE49-F238E27FC236}">
                  <a16:creationId xmlns:a16="http://schemas.microsoft.com/office/drawing/2014/main" id="{0657CCE2-9138-45D4-BBE5-A635DD3E4414}"/>
                </a:ext>
              </a:extLst>
            </p:cNvPr>
            <p:cNvSpPr/>
            <p:nvPr/>
          </p:nvSpPr>
          <p:spPr>
            <a:xfrm>
              <a:off x="7363034" y="4951952"/>
              <a:ext cx="3634925" cy="1064515"/>
            </a:xfrm>
            <a:custGeom>
              <a:avLst/>
              <a:gdLst>
                <a:gd name="connsiteX0" fmla="*/ 12218 w 3634925"/>
                <a:gd name="connsiteY0" fmla="*/ 565086 h 1064515"/>
                <a:gd name="connsiteX1" fmla="*/ 125287 w 3634925"/>
                <a:gd name="connsiteY1" fmla="*/ 535572 h 1064515"/>
                <a:gd name="connsiteX2" fmla="*/ 2132616 w 3634925"/>
                <a:gd name="connsiteY2" fmla="*/ 818887 h 1064515"/>
                <a:gd name="connsiteX3" fmla="*/ 3490725 w 3634925"/>
                <a:gd name="connsiteY3" fmla="*/ 26362 h 1064515"/>
                <a:gd name="connsiteX4" fmla="*/ 3606689 w 3634925"/>
                <a:gd name="connsiteY4" fmla="*/ 20813 h 1064515"/>
                <a:gd name="connsiteX5" fmla="*/ 3606689 w 3634925"/>
                <a:gd name="connsiteY5" fmla="*/ 20813 h 1064515"/>
                <a:gd name="connsiteX6" fmla="*/ 3612318 w 3634925"/>
                <a:gd name="connsiteY6" fmla="*/ 140636 h 1064515"/>
                <a:gd name="connsiteX7" fmla="*/ 3078821 w 3634925"/>
                <a:gd name="connsiteY7" fmla="*/ 589613 h 1064515"/>
                <a:gd name="connsiteX8" fmla="*/ 2172021 w 3634925"/>
                <a:gd name="connsiteY8" fmla="*/ 981011 h 1064515"/>
                <a:gd name="connsiteX9" fmla="*/ 42777 w 3634925"/>
                <a:gd name="connsiteY9" fmla="*/ 682095 h 1064515"/>
                <a:gd name="connsiteX10" fmla="*/ 12218 w 3634925"/>
                <a:gd name="connsiteY10" fmla="*/ 565086 h 1064515"/>
                <a:gd name="connsiteX11" fmla="*/ 12218 w 3634925"/>
                <a:gd name="connsiteY11" fmla="*/ 565086 h 106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34925" h="1064515">
                  <a:moveTo>
                    <a:pt x="12218" y="565086"/>
                  </a:moveTo>
                  <a:cubicBezTo>
                    <a:pt x="35781" y="526405"/>
                    <a:pt x="85882" y="513135"/>
                    <a:pt x="125287" y="535572"/>
                  </a:cubicBezTo>
                  <a:cubicBezTo>
                    <a:pt x="713227" y="870516"/>
                    <a:pt x="1424852" y="990822"/>
                    <a:pt x="2132616" y="818887"/>
                  </a:cubicBezTo>
                  <a:cubicBezTo>
                    <a:pt x="2657106" y="691504"/>
                    <a:pt x="3124981" y="418161"/>
                    <a:pt x="3490725" y="26362"/>
                  </a:cubicBezTo>
                  <a:cubicBezTo>
                    <a:pt x="3521445" y="-6530"/>
                    <a:pt x="3572832" y="-8942"/>
                    <a:pt x="3606689" y="20813"/>
                  </a:cubicBezTo>
                  <a:lnTo>
                    <a:pt x="3606689" y="20813"/>
                  </a:lnTo>
                  <a:cubicBezTo>
                    <a:pt x="3642073" y="51935"/>
                    <a:pt x="3644486" y="106137"/>
                    <a:pt x="3612318" y="140636"/>
                  </a:cubicBezTo>
                  <a:cubicBezTo>
                    <a:pt x="3451883" y="312491"/>
                    <a:pt x="3272871" y="462793"/>
                    <a:pt x="3078821" y="589613"/>
                  </a:cubicBezTo>
                  <a:cubicBezTo>
                    <a:pt x="2803629" y="769429"/>
                    <a:pt x="2498199" y="901799"/>
                    <a:pt x="2172021" y="981011"/>
                  </a:cubicBezTo>
                  <a:cubicBezTo>
                    <a:pt x="1443750" y="1157932"/>
                    <a:pt x="691112" y="1051618"/>
                    <a:pt x="42777" y="682095"/>
                  </a:cubicBezTo>
                  <a:cubicBezTo>
                    <a:pt x="1523" y="658532"/>
                    <a:pt x="-12470" y="605697"/>
                    <a:pt x="12218" y="565086"/>
                  </a:cubicBezTo>
                  <a:lnTo>
                    <a:pt x="12218" y="565086"/>
                  </a:lnTo>
                  <a:close/>
                </a:path>
              </a:pathLst>
            </a:custGeom>
            <a:solidFill>
              <a:srgbClr val="C44A00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" name="Forma Livre: Forma 6">
              <a:extLst>
                <a:ext uri="{FF2B5EF4-FFF2-40B4-BE49-F238E27FC236}">
                  <a16:creationId xmlns:a16="http://schemas.microsoft.com/office/drawing/2014/main" id="{EA027735-BF00-4F11-8EE4-ACD6D37C632D}"/>
                </a:ext>
              </a:extLst>
            </p:cNvPr>
            <p:cNvSpPr/>
            <p:nvPr/>
          </p:nvSpPr>
          <p:spPr>
            <a:xfrm>
              <a:off x="10832764" y="1084476"/>
              <a:ext cx="929649" cy="3662366"/>
            </a:xfrm>
            <a:custGeom>
              <a:avLst/>
              <a:gdLst>
                <a:gd name="connsiteX0" fmla="*/ 326184 w 929649"/>
                <a:gd name="connsiteY0" fmla="*/ 3647032 h 3662366"/>
                <a:gd name="connsiteX1" fmla="*/ 304391 w 929649"/>
                <a:gd name="connsiteY1" fmla="*/ 3532275 h 3662366"/>
                <a:gd name="connsiteX2" fmla="*/ 721924 w 929649"/>
                <a:gd name="connsiteY2" fmla="*/ 1548509 h 3662366"/>
                <a:gd name="connsiteX3" fmla="*/ 22443 w 929649"/>
                <a:gd name="connsiteY3" fmla="*/ 140218 h 3662366"/>
                <a:gd name="connsiteX4" fmla="*/ 24695 w 929649"/>
                <a:gd name="connsiteY4" fmla="*/ 24174 h 3662366"/>
                <a:gd name="connsiteX5" fmla="*/ 24695 w 929649"/>
                <a:gd name="connsiteY5" fmla="*/ 24174 h 3662366"/>
                <a:gd name="connsiteX6" fmla="*/ 144599 w 929649"/>
                <a:gd name="connsiteY6" fmla="*/ 26586 h 3662366"/>
                <a:gd name="connsiteX7" fmla="*/ 556744 w 929649"/>
                <a:gd name="connsiteY7" fmla="*/ 589034 h 3662366"/>
                <a:gd name="connsiteX8" fmla="*/ 886380 w 929649"/>
                <a:gd name="connsiteY8" fmla="*/ 1520121 h 3662366"/>
                <a:gd name="connsiteX9" fmla="*/ 445123 w 929649"/>
                <a:gd name="connsiteY9" fmla="*/ 3624435 h 3662366"/>
                <a:gd name="connsiteX10" fmla="*/ 326184 w 929649"/>
                <a:gd name="connsiteY10" fmla="*/ 3647032 h 3662366"/>
                <a:gd name="connsiteX11" fmla="*/ 326184 w 929649"/>
                <a:gd name="connsiteY11" fmla="*/ 3647032 h 3662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9649" h="3662366">
                  <a:moveTo>
                    <a:pt x="326184" y="3647032"/>
                  </a:moveTo>
                  <a:cubicBezTo>
                    <a:pt x="289191" y="3620896"/>
                    <a:pt x="279381" y="3570072"/>
                    <a:pt x="304391" y="3532275"/>
                  </a:cubicBezTo>
                  <a:cubicBezTo>
                    <a:pt x="678016" y="2968219"/>
                    <a:pt x="845929" y="2266245"/>
                    <a:pt x="721924" y="1548509"/>
                  </a:cubicBezTo>
                  <a:cubicBezTo>
                    <a:pt x="630086" y="1016620"/>
                    <a:pt x="388750" y="531454"/>
                    <a:pt x="22443" y="140218"/>
                  </a:cubicBezTo>
                  <a:cubicBezTo>
                    <a:pt x="-8357" y="107327"/>
                    <a:pt x="-7312" y="55859"/>
                    <a:pt x="24695" y="24174"/>
                  </a:cubicBezTo>
                  <a:lnTo>
                    <a:pt x="24695" y="24174"/>
                  </a:lnTo>
                  <a:cubicBezTo>
                    <a:pt x="58149" y="-9039"/>
                    <a:pt x="112351" y="-7833"/>
                    <a:pt x="144599" y="26586"/>
                  </a:cubicBezTo>
                  <a:cubicBezTo>
                    <a:pt x="305275" y="198200"/>
                    <a:pt x="443274" y="386862"/>
                    <a:pt x="556744" y="589034"/>
                  </a:cubicBezTo>
                  <a:cubicBezTo>
                    <a:pt x="717662" y="875646"/>
                    <a:pt x="829203" y="1189359"/>
                    <a:pt x="886380" y="1520121"/>
                  </a:cubicBezTo>
                  <a:cubicBezTo>
                    <a:pt x="1013924" y="2258605"/>
                    <a:pt x="857349" y="3002397"/>
                    <a:pt x="445123" y="3624435"/>
                  </a:cubicBezTo>
                  <a:cubicBezTo>
                    <a:pt x="418746" y="3664001"/>
                    <a:pt x="365026" y="3674455"/>
                    <a:pt x="326184" y="3647032"/>
                  </a:cubicBezTo>
                  <a:lnTo>
                    <a:pt x="326184" y="3647032"/>
                  </a:lnTo>
                  <a:close/>
                </a:path>
              </a:pathLst>
            </a:custGeom>
            <a:solidFill>
              <a:srgbClr val="C44A00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" name="Forma Livre: Forma 7">
              <a:extLst>
                <a:ext uri="{FF2B5EF4-FFF2-40B4-BE49-F238E27FC236}">
                  <a16:creationId xmlns:a16="http://schemas.microsoft.com/office/drawing/2014/main" id="{058739CF-2DEA-42DA-9911-57471F7610FC}"/>
                </a:ext>
              </a:extLst>
            </p:cNvPr>
            <p:cNvSpPr/>
            <p:nvPr/>
          </p:nvSpPr>
          <p:spPr>
            <a:xfrm>
              <a:off x="6443795" y="184656"/>
              <a:ext cx="3526140" cy="1376017"/>
            </a:xfrm>
            <a:custGeom>
              <a:avLst/>
              <a:gdLst>
                <a:gd name="connsiteX0" fmla="*/ 3519328 w 3526140"/>
                <a:gd name="connsiteY0" fmla="*/ 316352 h 1376017"/>
                <a:gd name="connsiteX1" fmla="*/ 3411567 w 3526140"/>
                <a:gd name="connsiteY1" fmla="*/ 361467 h 1376017"/>
                <a:gd name="connsiteX2" fmla="*/ 1384294 w 3526140"/>
                <a:gd name="connsiteY2" fmla="*/ 364281 h 1376017"/>
                <a:gd name="connsiteX3" fmla="*/ 151638 w 3526140"/>
                <a:gd name="connsiteY3" fmla="*/ 1340483 h 1376017"/>
                <a:gd name="connsiteX4" fmla="*/ 37604 w 3526140"/>
                <a:gd name="connsiteY4" fmla="*/ 1362357 h 1376017"/>
                <a:gd name="connsiteX5" fmla="*/ 37604 w 3526140"/>
                <a:gd name="connsiteY5" fmla="*/ 1362357 h 1376017"/>
                <a:gd name="connsiteX6" fmla="*/ 15167 w 3526140"/>
                <a:gd name="connsiteY6" fmla="*/ 1244543 h 1376017"/>
                <a:gd name="connsiteX7" fmla="*/ 479906 w 3526140"/>
                <a:gd name="connsiteY7" fmla="*/ 724798 h 1376017"/>
                <a:gd name="connsiteX8" fmla="*/ 1322452 w 3526140"/>
                <a:gd name="connsiteY8" fmla="*/ 209315 h 1376017"/>
                <a:gd name="connsiteX9" fmla="*/ 3472524 w 3526140"/>
                <a:gd name="connsiteY9" fmla="*/ 204811 h 1376017"/>
                <a:gd name="connsiteX10" fmla="*/ 3519328 w 3526140"/>
                <a:gd name="connsiteY10" fmla="*/ 316352 h 1376017"/>
                <a:gd name="connsiteX11" fmla="*/ 3519328 w 3526140"/>
                <a:gd name="connsiteY11" fmla="*/ 316352 h 137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6140" h="1376017">
                  <a:moveTo>
                    <a:pt x="3519328" y="316352"/>
                  </a:moveTo>
                  <a:cubicBezTo>
                    <a:pt x="3501475" y="358009"/>
                    <a:pt x="3453706" y="378113"/>
                    <a:pt x="3411567" y="361467"/>
                  </a:cubicBezTo>
                  <a:cubicBezTo>
                    <a:pt x="2782291" y="112893"/>
                    <a:pt x="2060775" y="94155"/>
                    <a:pt x="1384294" y="364281"/>
                  </a:cubicBezTo>
                  <a:cubicBezTo>
                    <a:pt x="883045" y="564363"/>
                    <a:pt x="458354" y="900995"/>
                    <a:pt x="151638" y="1340483"/>
                  </a:cubicBezTo>
                  <a:cubicBezTo>
                    <a:pt x="125823" y="1377395"/>
                    <a:pt x="75320" y="1387045"/>
                    <a:pt x="37604" y="1362357"/>
                  </a:cubicBezTo>
                  <a:lnTo>
                    <a:pt x="37604" y="1362357"/>
                  </a:lnTo>
                  <a:cubicBezTo>
                    <a:pt x="-1801" y="1336542"/>
                    <a:pt x="-11853" y="1283225"/>
                    <a:pt x="15167" y="1244543"/>
                  </a:cubicBezTo>
                  <a:cubicBezTo>
                    <a:pt x="149788" y="1051780"/>
                    <a:pt x="305720" y="877674"/>
                    <a:pt x="479906" y="724798"/>
                  </a:cubicBezTo>
                  <a:cubicBezTo>
                    <a:pt x="726952" y="507989"/>
                    <a:pt x="1010669" y="333803"/>
                    <a:pt x="1322452" y="209315"/>
                  </a:cubicBezTo>
                  <a:cubicBezTo>
                    <a:pt x="2018475" y="-68532"/>
                    <a:pt x="2778592" y="-69497"/>
                    <a:pt x="3472524" y="204811"/>
                  </a:cubicBezTo>
                  <a:cubicBezTo>
                    <a:pt x="3516754" y="222342"/>
                    <a:pt x="3538065" y="272684"/>
                    <a:pt x="3519328" y="316352"/>
                  </a:cubicBezTo>
                  <a:lnTo>
                    <a:pt x="3519328" y="316352"/>
                  </a:lnTo>
                  <a:close/>
                </a:path>
              </a:pathLst>
            </a:custGeom>
            <a:solidFill>
              <a:srgbClr val="C44A00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0" name="Forma Livre: Forma 8">
              <a:extLst>
                <a:ext uri="{FF2B5EF4-FFF2-40B4-BE49-F238E27FC236}">
                  <a16:creationId xmlns:a16="http://schemas.microsoft.com/office/drawing/2014/main" id="{33C14ED6-602E-4C99-8BD9-0A06291FCBC7}"/>
                </a:ext>
              </a:extLst>
            </p:cNvPr>
            <p:cNvSpPr/>
            <p:nvPr/>
          </p:nvSpPr>
          <p:spPr>
            <a:xfrm>
              <a:off x="5931037" y="1803308"/>
              <a:ext cx="1223654" cy="3586431"/>
            </a:xfrm>
            <a:custGeom>
              <a:avLst/>
              <a:gdLst>
                <a:gd name="connsiteX0" fmla="*/ 397085 w 1223654"/>
                <a:gd name="connsiteY0" fmla="*/ 9246 h 3586431"/>
                <a:gd name="connsiteX1" fmla="*/ 434882 w 1223654"/>
                <a:gd name="connsiteY1" fmla="*/ 119822 h 3586431"/>
                <a:gd name="connsiteX2" fmla="*/ 301387 w 1223654"/>
                <a:gd name="connsiteY2" fmla="*/ 2142672 h 3586431"/>
                <a:gd name="connsiteX3" fmla="*/ 1192586 w 1223654"/>
                <a:gd name="connsiteY3" fmla="*/ 3438135 h 3586431"/>
                <a:gd name="connsiteX4" fmla="*/ 1206739 w 1223654"/>
                <a:gd name="connsiteY4" fmla="*/ 3553375 h 3586431"/>
                <a:gd name="connsiteX5" fmla="*/ 1206739 w 1223654"/>
                <a:gd name="connsiteY5" fmla="*/ 3553375 h 3586431"/>
                <a:gd name="connsiteX6" fmla="*/ 1087720 w 1223654"/>
                <a:gd name="connsiteY6" fmla="*/ 3567850 h 3586431"/>
                <a:gd name="connsiteX7" fmla="*/ 600383 w 1223654"/>
                <a:gd name="connsiteY7" fmla="*/ 3069175 h 3586431"/>
                <a:gd name="connsiteX8" fmla="*/ 142721 w 1223654"/>
                <a:gd name="connsiteY8" fmla="*/ 2193899 h 3586431"/>
                <a:gd name="connsiteX9" fmla="*/ 282649 w 1223654"/>
                <a:gd name="connsiteY9" fmla="*/ 48330 h 3586431"/>
                <a:gd name="connsiteX10" fmla="*/ 397085 w 1223654"/>
                <a:gd name="connsiteY10" fmla="*/ 9246 h 3586431"/>
                <a:gd name="connsiteX11" fmla="*/ 397085 w 1223654"/>
                <a:gd name="connsiteY11" fmla="*/ 9246 h 358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3654" h="3586431">
                  <a:moveTo>
                    <a:pt x="397085" y="9246"/>
                  </a:moveTo>
                  <a:cubicBezTo>
                    <a:pt x="437455" y="29914"/>
                    <a:pt x="454343" y="78889"/>
                    <a:pt x="434882" y="119822"/>
                  </a:cubicBezTo>
                  <a:cubicBezTo>
                    <a:pt x="144570" y="731004"/>
                    <a:pt x="77421" y="1449544"/>
                    <a:pt x="301387" y="2142672"/>
                  </a:cubicBezTo>
                  <a:cubicBezTo>
                    <a:pt x="467371" y="2656225"/>
                    <a:pt x="774731" y="3102549"/>
                    <a:pt x="1192586" y="3438135"/>
                  </a:cubicBezTo>
                  <a:cubicBezTo>
                    <a:pt x="1227729" y="3466362"/>
                    <a:pt x="1233921" y="3517428"/>
                    <a:pt x="1206739" y="3553375"/>
                  </a:cubicBezTo>
                  <a:lnTo>
                    <a:pt x="1206739" y="3553375"/>
                  </a:lnTo>
                  <a:cubicBezTo>
                    <a:pt x="1178271" y="3591011"/>
                    <a:pt x="1124471" y="3597444"/>
                    <a:pt x="1087720" y="3567850"/>
                  </a:cubicBezTo>
                  <a:cubicBezTo>
                    <a:pt x="904446" y="3420604"/>
                    <a:pt x="741196" y="3253253"/>
                    <a:pt x="600383" y="3069175"/>
                  </a:cubicBezTo>
                  <a:cubicBezTo>
                    <a:pt x="400623" y="2808136"/>
                    <a:pt x="245898" y="2513321"/>
                    <a:pt x="142721" y="2193899"/>
                  </a:cubicBezTo>
                  <a:cubicBezTo>
                    <a:pt x="-87759" y="1480746"/>
                    <a:pt x="-37658" y="722318"/>
                    <a:pt x="282649" y="48330"/>
                  </a:cubicBezTo>
                  <a:cubicBezTo>
                    <a:pt x="303076" y="5467"/>
                    <a:pt x="354785" y="-12467"/>
                    <a:pt x="397085" y="9246"/>
                  </a:cubicBezTo>
                  <a:lnTo>
                    <a:pt x="397085" y="9246"/>
                  </a:lnTo>
                  <a:close/>
                </a:path>
              </a:pathLst>
            </a:custGeom>
            <a:solidFill>
              <a:srgbClr val="C44A00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1" name="Forma Livre: Forma 9">
              <a:extLst>
                <a:ext uri="{FF2B5EF4-FFF2-40B4-BE49-F238E27FC236}">
                  <a16:creationId xmlns:a16="http://schemas.microsoft.com/office/drawing/2014/main" id="{5529CEDE-446E-49CF-B2A8-6D721742EEBB}"/>
                </a:ext>
              </a:extLst>
            </p:cNvPr>
            <p:cNvSpPr/>
            <p:nvPr/>
          </p:nvSpPr>
          <p:spPr>
            <a:xfrm>
              <a:off x="6457318" y="711105"/>
              <a:ext cx="4778283" cy="4778911"/>
            </a:xfrm>
            <a:custGeom>
              <a:avLst/>
              <a:gdLst>
                <a:gd name="connsiteX0" fmla="*/ 2389756 w 4778283"/>
                <a:gd name="connsiteY0" fmla="*/ 4778912 h 4778911"/>
                <a:gd name="connsiteX1" fmla="*/ 1592164 w 4778283"/>
                <a:gd name="connsiteY1" fmla="*/ 4640995 h 4778911"/>
                <a:gd name="connsiteX2" fmla="*/ 233813 w 4778283"/>
                <a:gd name="connsiteY2" fmla="*/ 3417667 h 4778911"/>
                <a:gd name="connsiteX3" fmla="*/ 138356 w 4778283"/>
                <a:gd name="connsiteY3" fmla="*/ 1592164 h 4778911"/>
                <a:gd name="connsiteX4" fmla="*/ 1361684 w 4778283"/>
                <a:gd name="connsiteY4" fmla="*/ 233813 h 4778911"/>
                <a:gd name="connsiteX5" fmla="*/ 3187187 w 4778283"/>
                <a:gd name="connsiteY5" fmla="*/ 138356 h 4778911"/>
                <a:gd name="connsiteX6" fmla="*/ 4778269 w 4778283"/>
                <a:gd name="connsiteY6" fmla="*/ 2340540 h 4778911"/>
                <a:gd name="connsiteX7" fmla="*/ 4709270 w 4778283"/>
                <a:gd name="connsiteY7" fmla="*/ 2409941 h 4778911"/>
                <a:gd name="connsiteX8" fmla="*/ 4709270 w 4778283"/>
                <a:gd name="connsiteY8" fmla="*/ 2409941 h 4778911"/>
                <a:gd name="connsiteX9" fmla="*/ 4641557 w 4778283"/>
                <a:gd name="connsiteY9" fmla="*/ 2342630 h 4778911"/>
                <a:gd name="connsiteX10" fmla="*/ 3141589 w 4778283"/>
                <a:gd name="connsiteY10" fmla="*/ 267267 h 4778911"/>
                <a:gd name="connsiteX11" fmla="*/ 1420551 w 4778283"/>
                <a:gd name="connsiteY11" fmla="*/ 357256 h 4778911"/>
                <a:gd name="connsiteX12" fmla="*/ 267267 w 4778283"/>
                <a:gd name="connsiteY12" fmla="*/ 1637842 h 4778911"/>
                <a:gd name="connsiteX13" fmla="*/ 1637842 w 4778283"/>
                <a:gd name="connsiteY13" fmla="*/ 4512164 h 4778911"/>
                <a:gd name="connsiteX14" fmla="*/ 2924218 w 4778283"/>
                <a:gd name="connsiteY14" fmla="*/ 4577303 h 4778911"/>
                <a:gd name="connsiteX15" fmla="*/ 3006808 w 4778283"/>
                <a:gd name="connsiteY15" fmla="*/ 4625313 h 4778911"/>
                <a:gd name="connsiteX16" fmla="*/ 3006808 w 4778283"/>
                <a:gd name="connsiteY16" fmla="*/ 4625313 h 4778911"/>
                <a:gd name="connsiteX17" fmla="*/ 2957672 w 4778283"/>
                <a:gd name="connsiteY17" fmla="*/ 4709833 h 4778911"/>
                <a:gd name="connsiteX18" fmla="*/ 2389756 w 4778283"/>
                <a:gd name="connsiteY18" fmla="*/ 4778912 h 477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78283" h="4778911">
                  <a:moveTo>
                    <a:pt x="2389756" y="4778912"/>
                  </a:moveTo>
                  <a:cubicBezTo>
                    <a:pt x="2120353" y="4778912"/>
                    <a:pt x="1851434" y="4732832"/>
                    <a:pt x="1592164" y="4640995"/>
                  </a:cubicBezTo>
                  <a:cubicBezTo>
                    <a:pt x="990794" y="4427966"/>
                    <a:pt x="508443" y="3993544"/>
                    <a:pt x="233813" y="3417667"/>
                  </a:cubicBezTo>
                  <a:cubicBezTo>
                    <a:pt x="-40816" y="2841789"/>
                    <a:pt x="-74672" y="2193454"/>
                    <a:pt x="138356" y="1592164"/>
                  </a:cubicBezTo>
                  <a:cubicBezTo>
                    <a:pt x="351385" y="990794"/>
                    <a:pt x="785807" y="508362"/>
                    <a:pt x="1361684" y="233813"/>
                  </a:cubicBezTo>
                  <a:cubicBezTo>
                    <a:pt x="1937562" y="-40816"/>
                    <a:pt x="2585897" y="-74672"/>
                    <a:pt x="3187187" y="138356"/>
                  </a:cubicBezTo>
                  <a:cubicBezTo>
                    <a:pt x="4125994" y="470887"/>
                    <a:pt x="4758003" y="1350184"/>
                    <a:pt x="4778269" y="2340540"/>
                  </a:cubicBezTo>
                  <a:cubicBezTo>
                    <a:pt x="4779073" y="2378899"/>
                    <a:pt x="4747629" y="2410263"/>
                    <a:pt x="4709270" y="2409941"/>
                  </a:cubicBezTo>
                  <a:lnTo>
                    <a:pt x="4709270" y="2409941"/>
                  </a:lnTo>
                  <a:cubicBezTo>
                    <a:pt x="4672116" y="2409619"/>
                    <a:pt x="4642361" y="2379704"/>
                    <a:pt x="4641557" y="2342630"/>
                  </a:cubicBezTo>
                  <a:cubicBezTo>
                    <a:pt x="4622177" y="1409292"/>
                    <a:pt x="4026355" y="580739"/>
                    <a:pt x="3141589" y="267267"/>
                  </a:cubicBezTo>
                  <a:cubicBezTo>
                    <a:pt x="2574638" y="66462"/>
                    <a:pt x="1963457" y="98388"/>
                    <a:pt x="1420551" y="357256"/>
                  </a:cubicBezTo>
                  <a:cubicBezTo>
                    <a:pt x="877645" y="616123"/>
                    <a:pt x="468073" y="1070891"/>
                    <a:pt x="267267" y="1637842"/>
                  </a:cubicBezTo>
                  <a:cubicBezTo>
                    <a:pt x="-147290" y="2808174"/>
                    <a:pt x="467510" y="4097606"/>
                    <a:pt x="1637842" y="4512164"/>
                  </a:cubicBezTo>
                  <a:cubicBezTo>
                    <a:pt x="2054571" y="4659812"/>
                    <a:pt x="2497838" y="4682008"/>
                    <a:pt x="2924218" y="4577303"/>
                  </a:cubicBezTo>
                  <a:cubicBezTo>
                    <a:pt x="2960326" y="4568457"/>
                    <a:pt x="2996916" y="4589526"/>
                    <a:pt x="3006808" y="4625313"/>
                  </a:cubicBezTo>
                  <a:lnTo>
                    <a:pt x="3006808" y="4625313"/>
                  </a:lnTo>
                  <a:cubicBezTo>
                    <a:pt x="3017021" y="4662305"/>
                    <a:pt x="2994906" y="4700665"/>
                    <a:pt x="2957672" y="4709833"/>
                  </a:cubicBezTo>
                  <a:cubicBezTo>
                    <a:pt x="2770377" y="4755913"/>
                    <a:pt x="2579946" y="4778912"/>
                    <a:pt x="2389756" y="4778912"/>
                  </a:cubicBezTo>
                  <a:close/>
                </a:path>
              </a:pathLst>
            </a:custGeom>
            <a:solidFill>
              <a:srgbClr val="C44A00"/>
            </a:solidFill>
            <a:ln w="80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43733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45.xml"/><Relationship Id="rId21" Type="http://schemas.openxmlformats.org/officeDocument/2006/relationships/image" Target="../media/image24.png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20" Type="http://schemas.openxmlformats.org/officeDocument/2006/relationships/image" Target="NUL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image" Target="../media/image23.png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image" Target="../media/image22.png"/><Relationship Id="rId22" Type="http://schemas.openxmlformats.org/officeDocument/2006/relationships/image" Target="../media/image2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heme" Target="../theme/theme5.xml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56.xml"/><Relationship Id="rId21" Type="http://schemas.openxmlformats.org/officeDocument/2006/relationships/image" Target="../media/image7.svg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image" Target="../media/image3.svg"/><Relationship Id="rId2" Type="http://schemas.openxmlformats.org/officeDocument/2006/relationships/slideLayout" Target="../slideLayouts/slideLayout55.xml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image" Target="../media/image30.png"/><Relationship Id="rId10" Type="http://schemas.openxmlformats.org/officeDocument/2006/relationships/slideLayout" Target="../slideLayouts/slideLayout63.xml"/><Relationship Id="rId19" Type="http://schemas.openxmlformats.org/officeDocument/2006/relationships/image" Target="../media/image22.png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image" Target="../media/image2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Tela preta com letras brancas&#10;&#10;Descrição gerada automaticamente">
            <a:extLst>
              <a:ext uri="{FF2B5EF4-FFF2-40B4-BE49-F238E27FC236}">
                <a16:creationId xmlns:a16="http://schemas.microsoft.com/office/drawing/2014/main" id="{82A998AD-C0F4-48DB-89C1-7E0DDB9A1C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5FBA6479-6262-4E40-A845-2044E40321C7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143625"/>
            <a:ext cx="12192001" cy="0"/>
          </a:xfrm>
          <a:prstGeom prst="line">
            <a:avLst/>
          </a:prstGeom>
          <a:ln w="12700" cmpd="sng">
            <a:solidFill>
              <a:srgbClr val="3B6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304FC644-DA00-4FB8-B377-84362B4261E1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203156"/>
            <a:ext cx="12192001" cy="0"/>
          </a:xfrm>
          <a:prstGeom prst="line">
            <a:avLst/>
          </a:prstGeom>
          <a:ln w="12700" cmpd="sng">
            <a:solidFill>
              <a:srgbClr val="0097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C551D0D9-9163-4B49-9822-0C01B37502B4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172200"/>
            <a:ext cx="12192001" cy="0"/>
          </a:xfrm>
          <a:prstGeom prst="line">
            <a:avLst/>
          </a:prstGeom>
          <a:ln w="12700" cmpd="sng">
            <a:solidFill>
              <a:srgbClr val="DAB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449" y="6307324"/>
            <a:ext cx="2072845" cy="45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21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75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77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la preta com letras brancas&#10;&#10;Descrição gerada automaticamente">
            <a:extLst>
              <a:ext uri="{FF2B5EF4-FFF2-40B4-BE49-F238E27FC236}">
                <a16:creationId xmlns:a16="http://schemas.microsoft.com/office/drawing/2014/main" id="{FA9F4149-DD2F-47B0-B62C-E675E667CE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0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9" r:id="rId2"/>
    <p:sldLayoutId id="214748377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006FB2A-95B7-274D-BE93-F8FC70E91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60D7F25-FFBB-C141-B9C8-6B53DB47F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97E8773-7FD7-4F47-A879-BD967877A9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733E0-4DAB-D040-918E-F08B6E0BD6E5}" type="datetimeFigureOut">
              <a:rPr lang="pt-BR" smtClean="0"/>
              <a:t>09/05/2023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FAAF227-3F41-C343-8F78-B7D174B20B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10068F1-5D3F-634D-B0E6-0A448BF037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965B2-3CDB-104D-8035-5093A65B4C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4727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21" r:id="rId5"/>
    <p:sldLayoutId id="2147483836" r:id="rId6"/>
    <p:sldLayoutId id="2147483822" r:id="rId7"/>
    <p:sldLayoutId id="2147483833" r:id="rId8"/>
    <p:sldLayoutId id="2147483835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  <p:sldLayoutId id="2147483830" r:id="rId17"/>
    <p:sldLayoutId id="2147483831" r:id="rId18"/>
    <p:sldLayoutId id="2147483832" r:id="rId19"/>
    <p:sldLayoutId id="2147483812" r:id="rId20"/>
    <p:sldLayoutId id="2147483813" r:id="rId21"/>
    <p:sldLayoutId id="2147483814" r:id="rId22"/>
    <p:sldLayoutId id="2147483815" r:id="rId23"/>
    <p:sldLayoutId id="2147483816" r:id="rId24"/>
    <p:sldLayoutId id="2147483817" r:id="rId25"/>
    <p:sldLayoutId id="2147483818" r:id="rId26"/>
    <p:sldLayoutId id="2147483819" r:id="rId27"/>
    <p:sldLayoutId id="2147483820" r:id="rId28"/>
    <p:sldLayoutId id="2147483837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desenho&#10;&#10;Descrição gerada automaticamente">
            <a:extLst>
              <a:ext uri="{FF2B5EF4-FFF2-40B4-BE49-F238E27FC236}">
                <a16:creationId xmlns:a16="http://schemas.microsoft.com/office/drawing/2014/main" id="{5BB70CCA-2B97-4A11-A41E-1E32FB13F2C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000"/>
            <a:duotone>
              <a:prstClr val="black"/>
              <a:srgbClr val="596A9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C149A348-BFFF-49D5-8674-FC5F0035931D}"/>
              </a:ext>
            </a:extLst>
          </p:cNvPr>
          <p:cNvSpPr/>
          <p:nvPr userDrawn="1"/>
        </p:nvSpPr>
        <p:spPr>
          <a:xfrm>
            <a:off x="0" y="6143625"/>
            <a:ext cx="12192000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147F622F-8190-4310-AA71-84A6B4A8365D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143625"/>
            <a:ext cx="12192001" cy="0"/>
          </a:xfrm>
          <a:prstGeom prst="line">
            <a:avLst/>
          </a:prstGeom>
          <a:ln w="25400" cmpd="dbl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307D8DE6-9BE5-49D1-B631-0B444032D48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12" y="6272717"/>
            <a:ext cx="2457864" cy="538647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13F88E91-7F2E-4E77-97AC-BF0BC08B69C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11415440" y="128452"/>
            <a:ext cx="580497" cy="580497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600B110F-C7B9-4198-89AB-B834BF72D3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13301" y="6332485"/>
            <a:ext cx="932386" cy="385179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 userDrawn="1"/>
        </p:nvPicPr>
        <p:blipFill rotWithShape="1">
          <a:blip r:embed="rId22"/>
          <a:srcRect t="31904" r="10396" b="5283"/>
          <a:stretch/>
        </p:blipFill>
        <p:spPr>
          <a:xfrm>
            <a:off x="11345688" y="6272717"/>
            <a:ext cx="720000" cy="50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966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desenho&#10;&#10;Descrição gerada automaticamente">
            <a:extLst>
              <a:ext uri="{FF2B5EF4-FFF2-40B4-BE49-F238E27FC236}">
                <a16:creationId xmlns:a16="http://schemas.microsoft.com/office/drawing/2014/main" id="{5BB70CCA-2B97-4A11-A41E-1E32FB13F2C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9823C788-C49D-432F-9E30-0C03FCDA8D2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160771" y="-581025"/>
            <a:ext cx="3843337" cy="9277020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C149A348-BFFF-49D5-8674-FC5F0035931D}"/>
              </a:ext>
            </a:extLst>
          </p:cNvPr>
          <p:cNvSpPr/>
          <p:nvPr userDrawn="1"/>
        </p:nvSpPr>
        <p:spPr>
          <a:xfrm>
            <a:off x="0" y="6143625"/>
            <a:ext cx="12192000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600B110F-C7B9-4198-89AB-B834BF72D307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5674" y="6356804"/>
            <a:ext cx="2314401" cy="501195"/>
          </a:xfrm>
          <a:prstGeom prst="rect">
            <a:avLst/>
          </a:prstGeom>
        </p:spPr>
      </p:pic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147F622F-8190-4310-AA71-84A6B4A8365D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143625"/>
            <a:ext cx="12192001" cy="0"/>
          </a:xfrm>
          <a:prstGeom prst="line">
            <a:avLst/>
          </a:prstGeom>
          <a:ln w="25400" cmpd="dbl">
            <a:solidFill>
              <a:srgbClr val="0097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307D8DE6-9BE5-49D1-B631-0B444032D48F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12" y="6272717"/>
            <a:ext cx="2457864" cy="538647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13F88E91-7F2E-4E77-97AC-BF0BC08B69CD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11415440" y="128452"/>
            <a:ext cx="580497" cy="58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69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7991475" y="4810125"/>
            <a:ext cx="314325" cy="657225"/>
          </a:xfrm>
          <a:prstGeom prst="rect">
            <a:avLst/>
          </a:prstGeom>
          <a:solidFill>
            <a:srgbClr val="FF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Google Shape;166;g1dacbb0fad2_1_75"/>
          <p:cNvSpPr txBox="1"/>
          <p:nvPr/>
        </p:nvSpPr>
        <p:spPr>
          <a:xfrm>
            <a:off x="-1" y="1729591"/>
            <a:ext cx="86940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r">
              <a:lnSpc>
                <a:spcPct val="90000"/>
              </a:lnSpc>
              <a:buClr>
                <a:srgbClr val="3E3E3E"/>
              </a:buClr>
              <a:buSzPts val="6000"/>
            </a:pPr>
            <a:r>
              <a:rPr lang="pt-BR" sz="3900" b="1" dirty="0" smtClean="0">
                <a:solidFill>
                  <a:srgbClr val="3E3E3E"/>
                </a:solidFill>
                <a:ea typeface="Calibri"/>
                <a:cs typeface="Calibri"/>
                <a:sym typeface="Calibri"/>
              </a:rPr>
              <a:t>O ACESSO UNIVERSAL</a:t>
            </a:r>
          </a:p>
          <a:p>
            <a:pPr lvl="0" algn="r">
              <a:lnSpc>
                <a:spcPct val="90000"/>
              </a:lnSpc>
              <a:buClr>
                <a:srgbClr val="3E3E3E"/>
              </a:buClr>
              <a:buSzPts val="6000"/>
            </a:pPr>
            <a:r>
              <a:rPr lang="pt-BR" sz="3900" b="1" dirty="0" smtClean="0">
                <a:solidFill>
                  <a:srgbClr val="3E3E3E"/>
                </a:solidFill>
                <a:ea typeface="Calibri"/>
                <a:cs typeface="Calibri"/>
                <a:sym typeface="Calibri"/>
              </a:rPr>
              <a:t>DA ELETRICIDADE NO BRASIL:</a:t>
            </a:r>
          </a:p>
          <a:p>
            <a:pPr lvl="0" algn="r">
              <a:lnSpc>
                <a:spcPct val="90000"/>
              </a:lnSpc>
              <a:buClr>
                <a:srgbClr val="3E3E3E"/>
              </a:buClr>
              <a:buSzPts val="6000"/>
            </a:pPr>
            <a:r>
              <a:rPr lang="pt-BR" sz="2800" b="1" dirty="0" smtClean="0">
                <a:solidFill>
                  <a:srgbClr val="3E3E3E"/>
                </a:solidFill>
                <a:ea typeface="Calibri"/>
                <a:cs typeface="Calibri"/>
                <a:sym typeface="Calibri"/>
              </a:rPr>
              <a:t>O QUÊ, QUEM, COMO E QUANDO?</a:t>
            </a:r>
          </a:p>
          <a:p>
            <a:pPr lvl="0" algn="r">
              <a:lnSpc>
                <a:spcPct val="90000"/>
              </a:lnSpc>
              <a:buClr>
                <a:srgbClr val="3E3E3E"/>
              </a:buClr>
              <a:buSzPts val="6000"/>
            </a:pPr>
            <a:endParaRPr lang="pt-BR" sz="3800" b="1" dirty="0">
              <a:solidFill>
                <a:srgbClr val="3E3E3E"/>
              </a:solidFill>
              <a:cs typeface="Calibri"/>
              <a:sym typeface="Calibri"/>
            </a:endParaRPr>
          </a:p>
          <a:p>
            <a:pPr lvl="0" algn="r">
              <a:lnSpc>
                <a:spcPct val="90000"/>
              </a:lnSpc>
              <a:buClr>
                <a:srgbClr val="3E3E3E"/>
              </a:buClr>
              <a:buSzPts val="6000"/>
            </a:pPr>
            <a:r>
              <a:rPr lang="pt-BR" sz="2800" b="1" dirty="0" smtClean="0">
                <a:solidFill>
                  <a:srgbClr val="3E3E3E"/>
                </a:solidFill>
                <a:cs typeface="Calibri"/>
                <a:sym typeface="Calibri"/>
              </a:rPr>
              <a:t>II ENCONTRO ENERGIA &amp; COMUNIDADES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50940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49586134"/>
              </p:ext>
            </p:extLst>
          </p:nvPr>
        </p:nvGraphicFramePr>
        <p:xfrm>
          <a:off x="251813" y="1345474"/>
          <a:ext cx="11634652" cy="4479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0AF40A39-3B8B-4815-8862-3DE8A9E9008E}"/>
              </a:ext>
            </a:extLst>
          </p:cNvPr>
          <p:cNvSpPr txBox="1"/>
          <p:nvPr/>
        </p:nvSpPr>
        <p:spPr>
          <a:xfrm>
            <a:off x="756088" y="132838"/>
            <a:ext cx="10626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dirty="0" smtClean="0"/>
              <a:t>Pró-Amazônia Legal</a:t>
            </a:r>
            <a:endParaRPr lang="pt-BR" sz="3200" b="1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81A2162-0D27-1BFC-1EAE-E4968E3809A2}"/>
              </a:ext>
            </a:extLst>
          </p:cNvPr>
          <p:cNvSpPr/>
          <p:nvPr/>
        </p:nvSpPr>
        <p:spPr>
          <a:xfrm>
            <a:off x="668413" y="117808"/>
            <a:ext cx="126000" cy="69503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83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849037549"/>
              </p:ext>
            </p:extLst>
          </p:nvPr>
        </p:nvGraphicFramePr>
        <p:xfrm>
          <a:off x="251813" y="1345474"/>
          <a:ext cx="11634652" cy="4479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0AF40A39-3B8B-4815-8862-3DE8A9E9008E}"/>
              </a:ext>
            </a:extLst>
          </p:cNvPr>
          <p:cNvSpPr txBox="1"/>
          <p:nvPr/>
        </p:nvSpPr>
        <p:spPr>
          <a:xfrm>
            <a:off x="756088" y="132838"/>
            <a:ext cx="10626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dirty="0" smtClean="0"/>
              <a:t>Tarifa Social de Energia Elétrica</a:t>
            </a:r>
            <a:endParaRPr lang="pt-BR" sz="3200" b="1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81A2162-0D27-1BFC-1EAE-E4968E3809A2}"/>
              </a:ext>
            </a:extLst>
          </p:cNvPr>
          <p:cNvSpPr/>
          <p:nvPr/>
        </p:nvSpPr>
        <p:spPr>
          <a:xfrm>
            <a:off x="668413" y="117808"/>
            <a:ext cx="126000" cy="69503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905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0AF40A39-3B8B-4815-8862-3DE8A9E9008E}"/>
              </a:ext>
            </a:extLst>
          </p:cNvPr>
          <p:cNvSpPr txBox="1"/>
          <p:nvPr/>
        </p:nvSpPr>
        <p:spPr>
          <a:xfrm>
            <a:off x="756088" y="132838"/>
            <a:ext cx="10626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dirty="0" smtClean="0"/>
              <a:t>Universalizar acesso e uso da energia elétrica</a:t>
            </a:r>
            <a:endParaRPr lang="pt-BR" sz="3200" b="1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81A2162-0D27-1BFC-1EAE-E4968E3809A2}"/>
              </a:ext>
            </a:extLst>
          </p:cNvPr>
          <p:cNvSpPr/>
          <p:nvPr/>
        </p:nvSpPr>
        <p:spPr>
          <a:xfrm>
            <a:off x="668413" y="117808"/>
            <a:ext cx="126000" cy="69503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5238854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tângulo Arredondado 3"/>
          <p:cNvSpPr/>
          <p:nvPr/>
        </p:nvSpPr>
        <p:spPr>
          <a:xfrm>
            <a:off x="9013370" y="1449977"/>
            <a:ext cx="2534195" cy="112340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Decreto n⁰ 11.492, de 17 de abril de 2023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8676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aixaDeTexto 23">
            <a:extLst>
              <a:ext uri="{FF2B5EF4-FFF2-40B4-BE49-F238E27FC236}">
                <a16:creationId xmlns:a16="http://schemas.microsoft.com/office/drawing/2014/main" id="{0AF40A39-3B8B-4815-8862-3DE8A9E9008E}"/>
              </a:ext>
            </a:extLst>
          </p:cNvPr>
          <p:cNvSpPr txBox="1"/>
          <p:nvPr/>
        </p:nvSpPr>
        <p:spPr>
          <a:xfrm>
            <a:off x="756088" y="-5680"/>
            <a:ext cx="10626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>
                <a:solidFill>
                  <a:srgbClr val="58595B"/>
                </a:solidFill>
              </a:rPr>
              <a:t>Programas de Universalização do Acesso à Energia Elétrica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0AF40A39-3B8B-4815-8862-3DE8A9E9008E}"/>
              </a:ext>
            </a:extLst>
          </p:cNvPr>
          <p:cNvSpPr txBox="1"/>
          <p:nvPr/>
        </p:nvSpPr>
        <p:spPr>
          <a:xfrm>
            <a:off x="756088" y="367894"/>
            <a:ext cx="10626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2000" dirty="0" smtClean="0">
                <a:solidFill>
                  <a:srgbClr val="58595B"/>
                </a:solidFill>
              </a:rPr>
              <a:t>Programas Luz para Todos e Mais Luz para a Amazônia</a:t>
            </a:r>
            <a:endParaRPr lang="pt-BR" sz="2000" dirty="0">
              <a:solidFill>
                <a:srgbClr val="58595B"/>
              </a:solidFill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B81A2162-0D27-1BFC-1EAE-E4968E3809A2}"/>
              </a:ext>
            </a:extLst>
          </p:cNvPr>
          <p:cNvSpPr/>
          <p:nvPr/>
        </p:nvSpPr>
        <p:spPr>
          <a:xfrm>
            <a:off x="668413" y="31542"/>
            <a:ext cx="126000" cy="695037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29F45211-B397-4725-A5C8-E20644D4DFD8}"/>
              </a:ext>
            </a:extLst>
          </p:cNvPr>
          <p:cNvSpPr txBox="1"/>
          <p:nvPr/>
        </p:nvSpPr>
        <p:spPr>
          <a:xfrm>
            <a:off x="897456" y="2353108"/>
            <a:ext cx="56446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 smtClean="0"/>
              <a:t>as </a:t>
            </a:r>
            <a:r>
              <a:rPr lang="pt-BR" dirty="0">
                <a:solidFill>
                  <a:schemeClr val="accent4">
                    <a:lumMod val="75000"/>
                  </a:schemeClr>
                </a:solidFill>
              </a:rPr>
              <a:t>famílias de baixa renda inscritas no Cadastro Único para Programas Sociais do Governo Federal</a:t>
            </a:r>
            <a:r>
              <a:rPr lang="pt-BR" dirty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 smtClean="0"/>
              <a:t>as </a:t>
            </a: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famílias beneficiárias de programas de governo federal, estadual ou municipal que tenham por objeto o desenvolvimento social e econômico</a:t>
            </a:r>
            <a:r>
              <a:rPr lang="pt-BR" dirty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 smtClean="0"/>
              <a:t>os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assentamentos rurais,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comunidades indígenas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, os territórios quilombolas e as demais comunidades localizadas em reservas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extrativistas</a:t>
            </a:r>
            <a:r>
              <a:rPr lang="pt-BR" dirty="0" smtClean="0"/>
              <a:t>;</a:t>
            </a:r>
            <a:endParaRPr lang="pt-BR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 smtClean="0"/>
              <a:t>as </a:t>
            </a:r>
            <a:r>
              <a:rPr lang="pt-BR" dirty="0">
                <a:solidFill>
                  <a:srgbClr val="FFC000"/>
                </a:solidFill>
              </a:rPr>
              <a:t>escolas, os postos de saúde e os poços de água comunitários</a:t>
            </a:r>
            <a:r>
              <a:rPr lang="pt-BR" dirty="0"/>
              <a:t>; </a:t>
            </a:r>
            <a:r>
              <a:rPr lang="pt-BR" dirty="0" smtClean="0"/>
              <a:t>e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 smtClean="0"/>
              <a:t>as </a:t>
            </a:r>
            <a:r>
              <a:rPr lang="pt-BR" dirty="0"/>
              <a:t>famílias residentes em unidades de conservação</a:t>
            </a:r>
            <a:r>
              <a:rPr lang="pt-BR" dirty="0" smtClean="0"/>
              <a:t>.</a:t>
            </a:r>
            <a:endParaRPr lang="pt-BR" sz="1600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159A56FC-691C-4D46-BC60-ACD888CCD1C2}"/>
              </a:ext>
            </a:extLst>
          </p:cNvPr>
          <p:cNvSpPr txBox="1"/>
          <p:nvPr/>
        </p:nvSpPr>
        <p:spPr>
          <a:xfrm>
            <a:off x="1009609" y="1671757"/>
            <a:ext cx="5420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 smtClean="0">
                <a:solidFill>
                  <a:srgbClr val="58595B"/>
                </a:solidFill>
                <a:latin typeface="Calibri" panose="020F0502020204030204"/>
              </a:rPr>
              <a:t>BENEFICIÁRIOS COM PRIORIDADE DE ATENDIMENTO </a:t>
            </a:r>
            <a:endParaRPr lang="pt-BR" sz="1400" b="1" dirty="0">
              <a:solidFill>
                <a:srgbClr val="002060"/>
              </a:solidFill>
            </a:endParaRP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C6075AF7-7C93-9DCA-8A9B-947AA1640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6810" y="1924388"/>
            <a:ext cx="2573090" cy="156614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DF10E460-3F38-9FA3-4A81-8BBEA1645A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6810" y="4280661"/>
            <a:ext cx="2589074" cy="16264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2" name="Forma Livre 41"/>
          <p:cNvSpPr/>
          <p:nvPr/>
        </p:nvSpPr>
        <p:spPr>
          <a:xfrm>
            <a:off x="9450115" y="3574186"/>
            <a:ext cx="2002463" cy="586283"/>
          </a:xfrm>
          <a:custGeom>
            <a:avLst/>
            <a:gdLst>
              <a:gd name="connsiteX0" fmla="*/ 0 w 1520197"/>
              <a:gd name="connsiteY0" fmla="*/ 0 h 1332541"/>
              <a:gd name="connsiteX1" fmla="*/ 1520197 w 1520197"/>
              <a:gd name="connsiteY1" fmla="*/ 0 h 1332541"/>
              <a:gd name="connsiteX2" fmla="*/ 1520197 w 1520197"/>
              <a:gd name="connsiteY2" fmla="*/ 1332541 h 1332541"/>
              <a:gd name="connsiteX3" fmla="*/ 0 w 1520197"/>
              <a:gd name="connsiteY3" fmla="*/ 1332541 h 1332541"/>
              <a:gd name="connsiteX4" fmla="*/ 0 w 1520197"/>
              <a:gd name="connsiteY4" fmla="*/ 0 h 133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0197" h="1332541">
                <a:moveTo>
                  <a:pt x="0" y="0"/>
                </a:moveTo>
                <a:lnTo>
                  <a:pt x="1520197" y="0"/>
                </a:lnTo>
                <a:lnTo>
                  <a:pt x="1520197" y="1332541"/>
                </a:lnTo>
                <a:lnTo>
                  <a:pt x="0" y="133254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350" tIns="133350" rIns="133350" bIns="133350" numCol="1" spcCol="1270" anchor="t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200" b="1" dirty="0"/>
              <a:t>Aldeia </a:t>
            </a:r>
            <a:r>
              <a:rPr lang="pt-BR" sz="1200" b="1" dirty="0" err="1"/>
              <a:t>Tsiba'adzatsi</a:t>
            </a:r>
            <a:endParaRPr lang="pt-BR" sz="1200" b="1" dirty="0"/>
          </a:p>
        </p:txBody>
      </p:sp>
      <p:sp>
        <p:nvSpPr>
          <p:cNvPr id="43" name="Forma Livre 42"/>
          <p:cNvSpPr/>
          <p:nvPr/>
        </p:nvSpPr>
        <p:spPr>
          <a:xfrm>
            <a:off x="9442123" y="984868"/>
            <a:ext cx="2002463" cy="586283"/>
          </a:xfrm>
          <a:custGeom>
            <a:avLst/>
            <a:gdLst>
              <a:gd name="connsiteX0" fmla="*/ 0 w 1520197"/>
              <a:gd name="connsiteY0" fmla="*/ 0 h 1332541"/>
              <a:gd name="connsiteX1" fmla="*/ 1520197 w 1520197"/>
              <a:gd name="connsiteY1" fmla="*/ 0 h 1332541"/>
              <a:gd name="connsiteX2" fmla="*/ 1520197 w 1520197"/>
              <a:gd name="connsiteY2" fmla="*/ 1332541 h 1332541"/>
              <a:gd name="connsiteX3" fmla="*/ 0 w 1520197"/>
              <a:gd name="connsiteY3" fmla="*/ 1332541 h 1332541"/>
              <a:gd name="connsiteX4" fmla="*/ 0 w 1520197"/>
              <a:gd name="connsiteY4" fmla="*/ 0 h 133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0197" h="1332541">
                <a:moveTo>
                  <a:pt x="0" y="0"/>
                </a:moveTo>
                <a:lnTo>
                  <a:pt x="1520197" y="0"/>
                </a:lnTo>
                <a:lnTo>
                  <a:pt x="1520197" y="1332541"/>
                </a:lnTo>
                <a:lnTo>
                  <a:pt x="0" y="133254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350" tIns="133350" rIns="133350" bIns="133350" numCol="1" spcCol="1270" anchor="t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200" b="1" dirty="0"/>
              <a:t>CR Ribeirão Cascalheiras </a:t>
            </a:r>
            <a:r>
              <a:rPr lang="pt-BR" sz="1200" b="1" dirty="0" smtClean="0"/>
              <a:t>MATO GROSSO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55411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3C75F0C-2A27-4B9E-9FB3-B2EFB3151160}"/>
              </a:ext>
            </a:extLst>
          </p:cNvPr>
          <p:cNvSpPr txBox="1"/>
          <p:nvPr/>
        </p:nvSpPr>
        <p:spPr>
          <a:xfrm>
            <a:off x="0" y="2598003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rgbClr val="435070"/>
                </a:solidFill>
              </a:defRPr>
            </a:lvl1pPr>
          </a:lstStyle>
          <a:p>
            <a:r>
              <a:rPr lang="pt-BR" sz="4800" dirty="0" smtClean="0">
                <a:solidFill>
                  <a:srgbClr val="424242"/>
                </a:solidFill>
              </a:rPr>
              <a:t>Obrigado!</a:t>
            </a:r>
            <a:endParaRPr lang="pt-BR" sz="4800" dirty="0">
              <a:solidFill>
                <a:srgbClr val="424242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7991475" y="4810125"/>
            <a:ext cx="314325" cy="657225"/>
          </a:xfrm>
          <a:prstGeom prst="rect">
            <a:avLst/>
          </a:prstGeom>
          <a:solidFill>
            <a:srgbClr val="FF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540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141370284"/>
              </p:ext>
            </p:extLst>
          </p:nvPr>
        </p:nvGraphicFramePr>
        <p:xfrm>
          <a:off x="251813" y="1031966"/>
          <a:ext cx="11634652" cy="5159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0AF40A39-3B8B-4815-8862-3DE8A9E9008E}"/>
              </a:ext>
            </a:extLst>
          </p:cNvPr>
          <p:cNvSpPr txBox="1"/>
          <p:nvPr/>
        </p:nvSpPr>
        <p:spPr>
          <a:xfrm>
            <a:off x="756088" y="132838"/>
            <a:ext cx="10626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dirty="0" smtClean="0"/>
              <a:t>Objetivos do Minist</a:t>
            </a:r>
            <a:r>
              <a:rPr lang="pt-BR" sz="3200" b="1" dirty="0" smtClean="0"/>
              <a:t>ério de Minas e Energia</a:t>
            </a:r>
            <a:endParaRPr lang="pt-BR" sz="3200" b="1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81A2162-0D27-1BFC-1EAE-E4968E3809A2}"/>
              </a:ext>
            </a:extLst>
          </p:cNvPr>
          <p:cNvSpPr/>
          <p:nvPr/>
        </p:nvSpPr>
        <p:spPr>
          <a:xfrm>
            <a:off x="668413" y="117808"/>
            <a:ext cx="126000" cy="69503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243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riângulo isósceles 294">
            <a:extLst>
              <a:ext uri="{FF2B5EF4-FFF2-40B4-BE49-F238E27FC236}">
                <a16:creationId xmlns:a16="http://schemas.microsoft.com/office/drawing/2014/main" id="{FAE4BCE3-06E7-4691-BD5B-48261FC6BED4}"/>
              </a:ext>
            </a:extLst>
          </p:cNvPr>
          <p:cNvSpPr>
            <a:spLocks noChangeAspect="1"/>
          </p:cNvSpPr>
          <p:nvPr/>
        </p:nvSpPr>
        <p:spPr>
          <a:xfrm rot="15994847">
            <a:off x="7546623" y="288491"/>
            <a:ext cx="867617" cy="7853078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02" name="Trapezoide 301">
            <a:extLst>
              <a:ext uri="{FF2B5EF4-FFF2-40B4-BE49-F238E27FC236}">
                <a16:creationId xmlns:a16="http://schemas.microsoft.com/office/drawing/2014/main" id="{53E33780-289F-446C-ACBB-E84F6C21B135}"/>
              </a:ext>
            </a:extLst>
          </p:cNvPr>
          <p:cNvSpPr/>
          <p:nvPr/>
        </p:nvSpPr>
        <p:spPr>
          <a:xfrm rot="5400000">
            <a:off x="3083972" y="-25775"/>
            <a:ext cx="2105925" cy="7650673"/>
          </a:xfrm>
          <a:prstGeom prst="trapezoid">
            <a:avLst>
              <a:gd name="adj" fmla="val 44895"/>
            </a:avLst>
          </a:prstGeom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303" name="Conector reto 302">
            <a:extLst>
              <a:ext uri="{FF2B5EF4-FFF2-40B4-BE49-F238E27FC236}">
                <a16:creationId xmlns:a16="http://schemas.microsoft.com/office/drawing/2014/main" id="{A126C440-A7B5-4CCD-B316-0DEB03F196CF}"/>
              </a:ext>
            </a:extLst>
          </p:cNvPr>
          <p:cNvCxnSpPr>
            <a:cxnSpLocks/>
          </p:cNvCxnSpPr>
          <p:nvPr/>
        </p:nvCxnSpPr>
        <p:spPr>
          <a:xfrm>
            <a:off x="7973777" y="2526425"/>
            <a:ext cx="0" cy="2274908"/>
          </a:xfrm>
          <a:prstGeom prst="line">
            <a:avLst/>
          </a:prstGeom>
          <a:ln w="3492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Conector reto 303">
            <a:extLst>
              <a:ext uri="{FF2B5EF4-FFF2-40B4-BE49-F238E27FC236}">
                <a16:creationId xmlns:a16="http://schemas.microsoft.com/office/drawing/2014/main" id="{5A0909F5-603F-46C4-AE6C-326787F4559E}"/>
              </a:ext>
            </a:extLst>
          </p:cNvPr>
          <p:cNvCxnSpPr>
            <a:cxnSpLocks/>
          </p:cNvCxnSpPr>
          <p:nvPr/>
        </p:nvCxnSpPr>
        <p:spPr>
          <a:xfrm flipH="1" flipV="1">
            <a:off x="4488682" y="2546449"/>
            <a:ext cx="9240" cy="2154368"/>
          </a:xfrm>
          <a:prstGeom prst="line">
            <a:avLst/>
          </a:prstGeom>
          <a:ln w="3492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Conector de Seta Reta 304">
            <a:extLst>
              <a:ext uri="{FF2B5EF4-FFF2-40B4-BE49-F238E27FC236}">
                <a16:creationId xmlns:a16="http://schemas.microsoft.com/office/drawing/2014/main" id="{CD255868-CC1C-4C50-9040-CD64A8E7030C}"/>
              </a:ext>
            </a:extLst>
          </p:cNvPr>
          <p:cNvCxnSpPr>
            <a:cxnSpLocks/>
          </p:cNvCxnSpPr>
          <p:nvPr/>
        </p:nvCxnSpPr>
        <p:spPr>
          <a:xfrm>
            <a:off x="337845" y="1817996"/>
            <a:ext cx="7607963" cy="0"/>
          </a:xfrm>
          <a:prstGeom prst="straightConnector1">
            <a:avLst/>
          </a:prstGeom>
          <a:ln w="38100">
            <a:solidFill>
              <a:srgbClr val="5B9BD5"/>
            </a:solidFill>
            <a:headEnd type="oval" w="med" len="med"/>
            <a:tailEnd type="oval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6" name="CaixaDeTexto 305">
            <a:extLst>
              <a:ext uri="{FF2B5EF4-FFF2-40B4-BE49-F238E27FC236}">
                <a16:creationId xmlns:a16="http://schemas.microsoft.com/office/drawing/2014/main" id="{865CE512-5010-4A4A-95FB-DFF22B4EE8D9}"/>
              </a:ext>
            </a:extLst>
          </p:cNvPr>
          <p:cNvSpPr txBox="1"/>
          <p:nvPr/>
        </p:nvSpPr>
        <p:spPr>
          <a:xfrm>
            <a:off x="1963858" y="1422869"/>
            <a:ext cx="4213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5B9BD5"/>
                </a:solidFill>
              </a:rPr>
              <a:t>Luz para </a:t>
            </a:r>
            <a:r>
              <a:rPr lang="pt-BR" sz="2000" b="1" dirty="0" smtClean="0">
                <a:solidFill>
                  <a:srgbClr val="5B9BD5"/>
                </a:solidFill>
              </a:rPr>
              <a:t>Todos (Extensão de rede)</a:t>
            </a:r>
            <a:endParaRPr lang="pt-BR" sz="2000" b="1" dirty="0">
              <a:solidFill>
                <a:srgbClr val="5B9BD5"/>
              </a:solidFill>
            </a:endParaRPr>
          </a:p>
        </p:txBody>
      </p:sp>
      <p:sp>
        <p:nvSpPr>
          <p:cNvPr id="308" name="CaixaDeTexto 307">
            <a:extLst>
              <a:ext uri="{FF2B5EF4-FFF2-40B4-BE49-F238E27FC236}">
                <a16:creationId xmlns:a16="http://schemas.microsoft.com/office/drawing/2014/main" id="{EEFC6740-4850-4372-97B7-ED8ED6048A7E}"/>
              </a:ext>
            </a:extLst>
          </p:cNvPr>
          <p:cNvSpPr txBox="1"/>
          <p:nvPr/>
        </p:nvSpPr>
        <p:spPr>
          <a:xfrm>
            <a:off x="3192506" y="2146201"/>
            <a:ext cx="2530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2019</a:t>
            </a:r>
          </a:p>
        </p:txBody>
      </p:sp>
      <p:cxnSp>
        <p:nvCxnSpPr>
          <p:cNvPr id="309" name="Conector de Seta Reta 308">
            <a:extLst>
              <a:ext uri="{FF2B5EF4-FFF2-40B4-BE49-F238E27FC236}">
                <a16:creationId xmlns:a16="http://schemas.microsoft.com/office/drawing/2014/main" id="{C5F35DF6-7AB0-47BC-B0E0-1967FAB6A402}"/>
              </a:ext>
            </a:extLst>
          </p:cNvPr>
          <p:cNvCxnSpPr>
            <a:cxnSpLocks/>
          </p:cNvCxnSpPr>
          <p:nvPr/>
        </p:nvCxnSpPr>
        <p:spPr>
          <a:xfrm flipV="1">
            <a:off x="4427411" y="5344352"/>
            <a:ext cx="7684006" cy="24352"/>
          </a:xfrm>
          <a:prstGeom prst="straightConnector1">
            <a:avLst/>
          </a:prstGeom>
          <a:ln w="38100">
            <a:solidFill>
              <a:srgbClr val="70AD47"/>
            </a:solidFill>
            <a:headEnd type="oval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0" name="CaixaDeTexto 309">
            <a:extLst>
              <a:ext uri="{FF2B5EF4-FFF2-40B4-BE49-F238E27FC236}">
                <a16:creationId xmlns:a16="http://schemas.microsoft.com/office/drawing/2014/main" id="{AA515656-B0E5-4376-98B4-A45F8E5C32B4}"/>
              </a:ext>
            </a:extLst>
          </p:cNvPr>
          <p:cNvSpPr txBox="1"/>
          <p:nvPr/>
        </p:nvSpPr>
        <p:spPr>
          <a:xfrm>
            <a:off x="6702642" y="2151993"/>
            <a:ext cx="2530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2026</a:t>
            </a:r>
            <a:endParaRPr lang="pt-BR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11" name="CaixaDeTexto 310">
            <a:extLst>
              <a:ext uri="{FF2B5EF4-FFF2-40B4-BE49-F238E27FC236}">
                <a16:creationId xmlns:a16="http://schemas.microsoft.com/office/drawing/2014/main" id="{7C1EFD55-FD49-4AE9-B6A6-AF04287AA30C}"/>
              </a:ext>
            </a:extLst>
          </p:cNvPr>
          <p:cNvSpPr txBox="1"/>
          <p:nvPr/>
        </p:nvSpPr>
        <p:spPr>
          <a:xfrm>
            <a:off x="6273800" y="4968594"/>
            <a:ext cx="5107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70AD47"/>
                </a:solidFill>
              </a:rPr>
              <a:t>Mais Luz para a Amazônia (Sistemas </a:t>
            </a:r>
            <a:r>
              <a:rPr lang="pt-BR" sz="2000" b="1" dirty="0" smtClean="0">
                <a:solidFill>
                  <a:srgbClr val="70AD47"/>
                </a:solidFill>
              </a:rPr>
              <a:t>isolados)</a:t>
            </a:r>
            <a:endParaRPr lang="pt-BR" sz="2000" b="1" dirty="0">
              <a:solidFill>
                <a:srgbClr val="70AD47"/>
              </a:solidFill>
            </a:endParaRPr>
          </a:p>
        </p:txBody>
      </p:sp>
      <p:cxnSp>
        <p:nvCxnSpPr>
          <p:cNvPr id="312" name="Conector reto 311">
            <a:extLst>
              <a:ext uri="{FF2B5EF4-FFF2-40B4-BE49-F238E27FC236}">
                <a16:creationId xmlns:a16="http://schemas.microsoft.com/office/drawing/2014/main" id="{2AC31A4A-B36E-47DF-BCA6-2769385B56AA}"/>
              </a:ext>
            </a:extLst>
          </p:cNvPr>
          <p:cNvCxnSpPr>
            <a:cxnSpLocks/>
          </p:cNvCxnSpPr>
          <p:nvPr/>
        </p:nvCxnSpPr>
        <p:spPr>
          <a:xfrm>
            <a:off x="311598" y="2546449"/>
            <a:ext cx="2194" cy="166508"/>
          </a:xfrm>
          <a:prstGeom prst="line">
            <a:avLst/>
          </a:prstGeom>
          <a:ln w="3492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3" name="CaixaDeTexto 312">
            <a:extLst>
              <a:ext uri="{FF2B5EF4-FFF2-40B4-BE49-F238E27FC236}">
                <a16:creationId xmlns:a16="http://schemas.microsoft.com/office/drawing/2014/main" id="{7D7F24B1-4210-41A3-B865-6C0A3432FB9A}"/>
              </a:ext>
            </a:extLst>
          </p:cNvPr>
          <p:cNvSpPr txBox="1"/>
          <p:nvPr/>
        </p:nvSpPr>
        <p:spPr>
          <a:xfrm>
            <a:off x="9445464" y="3769962"/>
            <a:ext cx="3144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 smtClean="0">
                <a:solidFill>
                  <a:schemeClr val="bg1"/>
                </a:solidFill>
              </a:rPr>
              <a:t>892 </a:t>
            </a:r>
            <a:r>
              <a:rPr lang="pt-BR" sz="1800" b="1" dirty="0">
                <a:solidFill>
                  <a:schemeClr val="bg1"/>
                </a:solidFill>
              </a:rPr>
              <a:t>mil pessoas</a:t>
            </a:r>
          </a:p>
          <a:p>
            <a:pPr algn="ctr"/>
            <a:r>
              <a:rPr lang="pt-BR" sz="1800" b="1" dirty="0">
                <a:solidFill>
                  <a:schemeClr val="bg1"/>
                </a:solidFill>
              </a:rPr>
              <a:t>(R$ </a:t>
            </a:r>
            <a:r>
              <a:rPr lang="pt-BR" b="1" dirty="0" smtClean="0">
                <a:solidFill>
                  <a:schemeClr val="bg1"/>
                </a:solidFill>
              </a:rPr>
              <a:t>11,3</a:t>
            </a:r>
            <a:r>
              <a:rPr lang="pt-BR" sz="1800" b="1" dirty="0" smtClean="0">
                <a:solidFill>
                  <a:schemeClr val="bg1"/>
                </a:solidFill>
              </a:rPr>
              <a:t> </a:t>
            </a:r>
            <a:r>
              <a:rPr lang="pt-BR" sz="1800" b="1" dirty="0">
                <a:solidFill>
                  <a:schemeClr val="bg1"/>
                </a:solidFill>
              </a:rPr>
              <a:t>bi)</a:t>
            </a:r>
          </a:p>
        </p:txBody>
      </p:sp>
      <p:sp>
        <p:nvSpPr>
          <p:cNvPr id="314" name="CaixaDeTexto 313">
            <a:extLst>
              <a:ext uri="{FF2B5EF4-FFF2-40B4-BE49-F238E27FC236}">
                <a16:creationId xmlns:a16="http://schemas.microsoft.com/office/drawing/2014/main" id="{CC180D8F-4538-45B3-8991-24A1DA37E532}"/>
              </a:ext>
            </a:extLst>
          </p:cNvPr>
          <p:cNvSpPr txBox="1"/>
          <p:nvPr/>
        </p:nvSpPr>
        <p:spPr>
          <a:xfrm>
            <a:off x="119063" y="3446797"/>
            <a:ext cx="3144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 smtClean="0">
                <a:solidFill>
                  <a:schemeClr val="bg1"/>
                </a:solidFill>
              </a:rPr>
              <a:t>17,1 </a:t>
            </a:r>
            <a:r>
              <a:rPr lang="pt-BR" sz="1800" b="1" dirty="0">
                <a:solidFill>
                  <a:schemeClr val="bg1"/>
                </a:solidFill>
              </a:rPr>
              <a:t>milhões de pessoas</a:t>
            </a:r>
          </a:p>
          <a:p>
            <a:pPr algn="ctr"/>
            <a:r>
              <a:rPr lang="pt-BR" sz="1800" b="1" dirty="0">
                <a:solidFill>
                  <a:schemeClr val="bg1"/>
                </a:solidFill>
              </a:rPr>
              <a:t>(R$ </a:t>
            </a:r>
            <a:r>
              <a:rPr lang="pt-BR" sz="1800" b="1" dirty="0" smtClean="0">
                <a:solidFill>
                  <a:schemeClr val="bg1"/>
                </a:solidFill>
              </a:rPr>
              <a:t>22,3 </a:t>
            </a:r>
            <a:r>
              <a:rPr lang="pt-BR" sz="1800" b="1" dirty="0">
                <a:solidFill>
                  <a:schemeClr val="bg1"/>
                </a:solidFill>
              </a:rPr>
              <a:t>bi)</a:t>
            </a:r>
          </a:p>
        </p:txBody>
      </p:sp>
      <p:sp>
        <p:nvSpPr>
          <p:cNvPr id="315" name="CaixaDeTexto 314">
            <a:extLst>
              <a:ext uri="{FF2B5EF4-FFF2-40B4-BE49-F238E27FC236}">
                <a16:creationId xmlns:a16="http://schemas.microsoft.com/office/drawing/2014/main" id="{CC180D8F-4538-45B3-8991-24A1DA37E532}"/>
              </a:ext>
            </a:extLst>
          </p:cNvPr>
          <p:cNvSpPr txBox="1"/>
          <p:nvPr/>
        </p:nvSpPr>
        <p:spPr>
          <a:xfrm>
            <a:off x="3990469" y="3530055"/>
            <a:ext cx="2539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982 mil pessoas</a:t>
            </a:r>
            <a:endParaRPr lang="pt-BR" sz="1400" b="1" dirty="0">
              <a:solidFill>
                <a:schemeClr val="bg1"/>
              </a:solidFill>
            </a:endParaRPr>
          </a:p>
          <a:p>
            <a:pPr algn="ctr"/>
            <a:r>
              <a:rPr lang="pt-BR" sz="1400" b="1" dirty="0">
                <a:solidFill>
                  <a:schemeClr val="bg1"/>
                </a:solidFill>
              </a:rPr>
              <a:t>(R$ 2</a:t>
            </a:r>
            <a:r>
              <a:rPr lang="pt-BR" sz="1400" b="1" dirty="0" smtClean="0">
                <a:solidFill>
                  <a:schemeClr val="bg1"/>
                </a:solidFill>
              </a:rPr>
              <a:t>,5 </a:t>
            </a:r>
            <a:r>
              <a:rPr lang="pt-BR" sz="1400" b="1" dirty="0">
                <a:solidFill>
                  <a:schemeClr val="bg1"/>
                </a:solidFill>
              </a:rPr>
              <a:t>bi)</a:t>
            </a:r>
          </a:p>
        </p:txBody>
      </p:sp>
      <p:cxnSp>
        <p:nvCxnSpPr>
          <p:cNvPr id="316" name="Conector reto 315">
            <a:extLst>
              <a:ext uri="{FF2B5EF4-FFF2-40B4-BE49-F238E27FC236}">
                <a16:creationId xmlns:a16="http://schemas.microsoft.com/office/drawing/2014/main" id="{5A0909F5-603F-46C4-AE6C-326787F4559E}"/>
              </a:ext>
            </a:extLst>
          </p:cNvPr>
          <p:cNvCxnSpPr>
            <a:cxnSpLocks/>
          </p:cNvCxnSpPr>
          <p:nvPr/>
        </p:nvCxnSpPr>
        <p:spPr>
          <a:xfrm flipH="1" flipV="1">
            <a:off x="6030529" y="2576896"/>
            <a:ext cx="9240" cy="2154368"/>
          </a:xfrm>
          <a:prstGeom prst="line">
            <a:avLst/>
          </a:prstGeom>
          <a:ln w="3492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" name="CaixaDeTexto 316">
            <a:extLst>
              <a:ext uri="{FF2B5EF4-FFF2-40B4-BE49-F238E27FC236}">
                <a16:creationId xmlns:a16="http://schemas.microsoft.com/office/drawing/2014/main" id="{EEFC6740-4850-4372-97B7-ED8ED6048A7E}"/>
              </a:ext>
            </a:extLst>
          </p:cNvPr>
          <p:cNvSpPr txBox="1"/>
          <p:nvPr/>
        </p:nvSpPr>
        <p:spPr>
          <a:xfrm>
            <a:off x="4743977" y="2146563"/>
            <a:ext cx="2530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2023</a:t>
            </a:r>
            <a:endParaRPr lang="pt-BR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24" name="CaixaDeTexto 323">
            <a:extLst>
              <a:ext uri="{FF2B5EF4-FFF2-40B4-BE49-F238E27FC236}">
                <a16:creationId xmlns:a16="http://schemas.microsoft.com/office/drawing/2014/main" id="{CC180D8F-4538-45B3-8991-24A1DA37E532}"/>
              </a:ext>
            </a:extLst>
          </p:cNvPr>
          <p:cNvSpPr txBox="1"/>
          <p:nvPr/>
        </p:nvSpPr>
        <p:spPr>
          <a:xfrm>
            <a:off x="4026247" y="4551523"/>
            <a:ext cx="2539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accent6">
                    <a:lumMod val="75000"/>
                  </a:schemeClr>
                </a:solidFill>
              </a:rPr>
              <a:t>44 mil pessoas</a:t>
            </a:r>
            <a:endParaRPr lang="pt-BR" sz="14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pt-BR" sz="1400" b="1" dirty="0">
                <a:solidFill>
                  <a:schemeClr val="accent6">
                    <a:lumMod val="75000"/>
                  </a:schemeClr>
                </a:solidFill>
              </a:rPr>
              <a:t>(R$ </a:t>
            </a:r>
            <a:r>
              <a:rPr lang="pt-BR" sz="1400" b="1" dirty="0" smtClean="0">
                <a:solidFill>
                  <a:schemeClr val="accent6">
                    <a:lumMod val="75000"/>
                  </a:schemeClr>
                </a:solidFill>
              </a:rPr>
              <a:t>529 milhões)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325" name="CaixaDeTexto 324">
            <a:extLst>
              <a:ext uri="{FF2B5EF4-FFF2-40B4-BE49-F238E27FC236}">
                <a16:creationId xmlns:a16="http://schemas.microsoft.com/office/drawing/2014/main" id="{CC180D8F-4538-45B3-8991-24A1DA37E532}"/>
              </a:ext>
            </a:extLst>
          </p:cNvPr>
          <p:cNvSpPr txBox="1"/>
          <p:nvPr/>
        </p:nvSpPr>
        <p:spPr>
          <a:xfrm>
            <a:off x="5545907" y="3558476"/>
            <a:ext cx="2539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</a:rPr>
              <a:t>520 mil pessoas</a:t>
            </a:r>
            <a:endParaRPr lang="pt-BR" sz="1200" b="1" dirty="0">
              <a:solidFill>
                <a:schemeClr val="bg1"/>
              </a:solidFill>
            </a:endParaRPr>
          </a:p>
          <a:p>
            <a:pPr algn="ctr"/>
            <a:r>
              <a:rPr lang="pt-BR" sz="1200" b="1" dirty="0">
                <a:solidFill>
                  <a:schemeClr val="bg1"/>
                </a:solidFill>
              </a:rPr>
              <a:t>(R$ </a:t>
            </a:r>
            <a:r>
              <a:rPr lang="pt-BR" sz="1200" b="1" dirty="0" smtClean="0">
                <a:solidFill>
                  <a:schemeClr val="bg1"/>
                </a:solidFill>
              </a:rPr>
              <a:t>2,2 </a:t>
            </a:r>
            <a:r>
              <a:rPr lang="pt-BR" sz="1200" b="1" dirty="0">
                <a:solidFill>
                  <a:schemeClr val="bg1"/>
                </a:solidFill>
              </a:rPr>
              <a:t>bi)</a:t>
            </a:r>
          </a:p>
        </p:txBody>
      </p:sp>
      <p:cxnSp>
        <p:nvCxnSpPr>
          <p:cNvPr id="326" name="Conector reto 325">
            <a:extLst>
              <a:ext uri="{FF2B5EF4-FFF2-40B4-BE49-F238E27FC236}">
                <a16:creationId xmlns:a16="http://schemas.microsoft.com/office/drawing/2014/main" id="{A126C440-A7B5-4CCD-B316-0DEB03F196CF}"/>
              </a:ext>
            </a:extLst>
          </p:cNvPr>
          <p:cNvCxnSpPr>
            <a:cxnSpLocks/>
          </p:cNvCxnSpPr>
          <p:nvPr/>
        </p:nvCxnSpPr>
        <p:spPr>
          <a:xfrm>
            <a:off x="11902328" y="2526424"/>
            <a:ext cx="0" cy="2274908"/>
          </a:xfrm>
          <a:prstGeom prst="line">
            <a:avLst/>
          </a:prstGeom>
          <a:ln w="3492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0AF40A39-3B8B-4815-8862-3DE8A9E9008E}"/>
              </a:ext>
            </a:extLst>
          </p:cNvPr>
          <p:cNvSpPr txBox="1"/>
          <p:nvPr/>
        </p:nvSpPr>
        <p:spPr>
          <a:xfrm>
            <a:off x="756088" y="132838"/>
            <a:ext cx="10626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dirty="0" smtClean="0"/>
              <a:t>Universalização do acesso à energia elétrica</a:t>
            </a:r>
            <a:endParaRPr lang="pt-BR" sz="3200" b="1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B81A2162-0D27-1BFC-1EAE-E4968E3809A2}"/>
              </a:ext>
            </a:extLst>
          </p:cNvPr>
          <p:cNvSpPr/>
          <p:nvPr/>
        </p:nvSpPr>
        <p:spPr>
          <a:xfrm>
            <a:off x="668413" y="117808"/>
            <a:ext cx="126000" cy="69503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0AF40A39-3B8B-4815-8862-3DE8A9E9008E}"/>
              </a:ext>
            </a:extLst>
          </p:cNvPr>
          <p:cNvSpPr txBox="1"/>
          <p:nvPr/>
        </p:nvSpPr>
        <p:spPr>
          <a:xfrm>
            <a:off x="668413" y="5418574"/>
            <a:ext cx="10626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 smtClean="0"/>
              <a:t>Política pública com custo suportado pelos consumidores de energia elétrica</a:t>
            </a: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 smtClean="0">
                <a:solidFill>
                  <a:srgbClr val="FF0000"/>
                </a:solidFill>
              </a:rPr>
              <a:t>R$ 1,6 bi em 2023</a:t>
            </a:r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AA515656-B0E5-4376-98B4-A45F8E5C32B4}"/>
              </a:ext>
            </a:extLst>
          </p:cNvPr>
          <p:cNvSpPr txBox="1"/>
          <p:nvPr/>
        </p:nvSpPr>
        <p:spPr>
          <a:xfrm>
            <a:off x="10636926" y="2133876"/>
            <a:ext cx="2530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2030</a:t>
            </a:r>
            <a:endParaRPr lang="pt-BR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EEFC6740-4850-4372-97B7-ED8ED6048A7E}"/>
              </a:ext>
            </a:extLst>
          </p:cNvPr>
          <p:cNvSpPr txBox="1"/>
          <p:nvPr/>
        </p:nvSpPr>
        <p:spPr>
          <a:xfrm>
            <a:off x="-923555" y="2148083"/>
            <a:ext cx="2530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2003</a:t>
            </a:r>
            <a:endParaRPr lang="pt-BR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30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m 34">
            <a:extLst>
              <a:ext uri="{FF2B5EF4-FFF2-40B4-BE49-F238E27FC236}">
                <a16:creationId xmlns:a16="http://schemas.microsoft.com/office/drawing/2014/main" id="{EF167D3E-2F91-0501-6AA9-7BF2E4B053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1960" y="1149197"/>
            <a:ext cx="5112437" cy="52916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6" name="CaixaDeTexto 35">
            <a:extLst>
              <a:ext uri="{FF2B5EF4-FFF2-40B4-BE49-F238E27FC236}">
                <a16:creationId xmlns:a16="http://schemas.microsoft.com/office/drawing/2014/main" id="{62073A7A-4B52-175C-6050-396D68CB108B}"/>
              </a:ext>
            </a:extLst>
          </p:cNvPr>
          <p:cNvSpPr txBox="1"/>
          <p:nvPr/>
        </p:nvSpPr>
        <p:spPr>
          <a:xfrm>
            <a:off x="2423150" y="1518297"/>
            <a:ext cx="1410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002060"/>
                </a:solidFill>
              </a:rPr>
              <a:t>NORTE</a:t>
            </a:r>
          </a:p>
          <a:p>
            <a:pPr algn="ctr"/>
            <a:r>
              <a:rPr lang="pt-BR" sz="1600" b="1" dirty="0">
                <a:solidFill>
                  <a:srgbClr val="002060"/>
                </a:solidFill>
              </a:rPr>
              <a:t>884.758 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91B41743-4F55-A7A7-C818-71F720C4392D}"/>
              </a:ext>
            </a:extLst>
          </p:cNvPr>
          <p:cNvSpPr txBox="1"/>
          <p:nvPr/>
        </p:nvSpPr>
        <p:spPr>
          <a:xfrm>
            <a:off x="3535693" y="3869832"/>
            <a:ext cx="1560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002060"/>
                </a:solidFill>
              </a:rPr>
              <a:t>CENTRO-OESTE</a:t>
            </a:r>
          </a:p>
          <a:p>
            <a:pPr algn="ctr"/>
            <a:r>
              <a:rPr lang="pt-BR" sz="1600" b="1" dirty="0">
                <a:solidFill>
                  <a:srgbClr val="002060"/>
                </a:solidFill>
              </a:rPr>
              <a:t>250.194 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78E38D90-1430-1602-895A-B2842BC170C5}"/>
              </a:ext>
            </a:extLst>
          </p:cNvPr>
          <p:cNvSpPr txBox="1"/>
          <p:nvPr/>
        </p:nvSpPr>
        <p:spPr>
          <a:xfrm>
            <a:off x="7416871" y="1811119"/>
            <a:ext cx="1560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002060"/>
                </a:solidFill>
              </a:rPr>
              <a:t>NORDESTE</a:t>
            </a:r>
          </a:p>
          <a:p>
            <a:pPr algn="ctr"/>
            <a:r>
              <a:rPr lang="pt-BR" sz="1600" b="1" dirty="0">
                <a:solidFill>
                  <a:srgbClr val="002060"/>
                </a:solidFill>
              </a:rPr>
              <a:t>1.776.315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B3EE038C-56AF-3CA4-D34D-28002A3463DC}"/>
              </a:ext>
            </a:extLst>
          </p:cNvPr>
          <p:cNvSpPr txBox="1"/>
          <p:nvPr/>
        </p:nvSpPr>
        <p:spPr>
          <a:xfrm>
            <a:off x="7163030" y="4326615"/>
            <a:ext cx="1560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002060"/>
                </a:solidFill>
              </a:rPr>
              <a:t>SUDESTE</a:t>
            </a:r>
          </a:p>
          <a:p>
            <a:pPr algn="ctr"/>
            <a:r>
              <a:rPr lang="pt-BR" sz="1600" b="1" dirty="0">
                <a:solidFill>
                  <a:srgbClr val="002060"/>
                </a:solidFill>
              </a:rPr>
              <a:t>502.805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89BBF5B6-B8B5-0B11-06E5-3D79E1BA501C}"/>
              </a:ext>
            </a:extLst>
          </p:cNvPr>
          <p:cNvSpPr txBox="1"/>
          <p:nvPr/>
        </p:nvSpPr>
        <p:spPr>
          <a:xfrm>
            <a:off x="5856870" y="5314393"/>
            <a:ext cx="1560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002060"/>
                </a:solidFill>
              </a:rPr>
              <a:t>SUL</a:t>
            </a:r>
          </a:p>
          <a:p>
            <a:pPr algn="ctr"/>
            <a:r>
              <a:rPr lang="pt-BR" sz="1600" b="1" dirty="0">
                <a:solidFill>
                  <a:srgbClr val="002060"/>
                </a:solidFill>
              </a:rPr>
              <a:t>216.100</a:t>
            </a:r>
          </a:p>
        </p:txBody>
      </p:sp>
      <p:sp>
        <p:nvSpPr>
          <p:cNvPr id="41" name="Retângulo: Cantos Arredondados 4">
            <a:extLst>
              <a:ext uri="{FF2B5EF4-FFF2-40B4-BE49-F238E27FC236}">
                <a16:creationId xmlns:a16="http://schemas.microsoft.com/office/drawing/2014/main" id="{9D93080C-5B3A-4CD1-0973-D7A203042D98}"/>
              </a:ext>
            </a:extLst>
          </p:cNvPr>
          <p:cNvSpPr txBox="1"/>
          <p:nvPr/>
        </p:nvSpPr>
        <p:spPr>
          <a:xfrm>
            <a:off x="9099303" y="2495920"/>
            <a:ext cx="2410345" cy="172318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2240" tIns="142240" rIns="142240" bIns="142240" numCol="1" spcCol="1270" anchor="t" anchorCtr="1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RESULTADO - LPT</a:t>
            </a:r>
          </a:p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(2003 a abril de 2023)</a:t>
            </a:r>
          </a:p>
          <a:p>
            <a:pPr marR="0" lvl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tabLst/>
              <a:defRPr/>
            </a:pPr>
            <a:r>
              <a:rPr kumimoji="0" 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17,1 milhões pessoas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tabLst/>
              <a:defRPr/>
            </a:pPr>
            <a:r>
              <a:rPr kumimoji="0" 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3,6 milhões de famílias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2" name="Agrupar 41">
            <a:extLst>
              <a:ext uri="{FF2B5EF4-FFF2-40B4-BE49-F238E27FC236}">
                <a16:creationId xmlns:a16="http://schemas.microsoft.com/office/drawing/2014/main" id="{FBEB893F-99B8-8EA3-AFE0-3930D7D1C3D7}"/>
              </a:ext>
            </a:extLst>
          </p:cNvPr>
          <p:cNvGrpSpPr/>
          <p:nvPr/>
        </p:nvGrpSpPr>
        <p:grpSpPr>
          <a:xfrm>
            <a:off x="9058353" y="2495920"/>
            <a:ext cx="2492244" cy="1902371"/>
            <a:chOff x="2310342" y="961385"/>
            <a:chExt cx="2272928" cy="5106039"/>
          </a:xfrm>
          <a:solidFill>
            <a:schemeClr val="accent4">
              <a:lumMod val="75000"/>
            </a:schemeClr>
          </a:solidFill>
        </p:grpSpPr>
        <p:sp>
          <p:nvSpPr>
            <p:cNvPr id="43" name="Retângulo: Cantos Arredondados 11">
              <a:extLst>
                <a:ext uri="{FF2B5EF4-FFF2-40B4-BE49-F238E27FC236}">
                  <a16:creationId xmlns:a16="http://schemas.microsoft.com/office/drawing/2014/main" id="{72BCDBAC-5FDD-9CAE-1F9F-AB7518EAFE6E}"/>
                </a:ext>
              </a:extLst>
            </p:cNvPr>
            <p:cNvSpPr/>
            <p:nvPr/>
          </p:nvSpPr>
          <p:spPr>
            <a:xfrm>
              <a:off x="2310342" y="961385"/>
              <a:ext cx="2272928" cy="5106039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50000"/>
              </a:scheme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4" name="Retângulo: Cantos Arredondados 4">
              <a:extLst>
                <a:ext uri="{FF2B5EF4-FFF2-40B4-BE49-F238E27FC236}">
                  <a16:creationId xmlns:a16="http://schemas.microsoft.com/office/drawing/2014/main" id="{9D93080C-5B3A-4CD1-0973-D7A203042D98}"/>
                </a:ext>
              </a:extLst>
            </p:cNvPr>
            <p:cNvSpPr txBox="1"/>
            <p:nvPr/>
          </p:nvSpPr>
          <p:spPr>
            <a:xfrm>
              <a:off x="2347688" y="1414628"/>
              <a:ext cx="2198236" cy="462509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t" anchorCtr="1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RESULTADO - LPT</a:t>
              </a:r>
            </a:p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(2003 a abril de 2023)</a:t>
              </a:r>
            </a:p>
            <a:p>
              <a:pPr marR="0" lvl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17,1 milhões pessoas</a:t>
              </a:r>
              <a:endPara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R="0" lvl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3,6 milhões de famílias</a:t>
              </a:r>
              <a:endPara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159A56FC-691C-4D46-BC60-ACD888CCD1C2}"/>
              </a:ext>
            </a:extLst>
          </p:cNvPr>
          <p:cNvSpPr txBox="1"/>
          <p:nvPr/>
        </p:nvSpPr>
        <p:spPr>
          <a:xfrm>
            <a:off x="557973" y="3167391"/>
            <a:ext cx="5420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 smtClean="0">
                <a:solidFill>
                  <a:srgbClr val="58595B"/>
                </a:solidFill>
                <a:latin typeface="Calibri" panose="020F0502020204030204"/>
              </a:rPr>
              <a:t>UNIDADES CONSUMIDORAS</a:t>
            </a:r>
            <a:endParaRPr lang="pt-BR" sz="1400" b="1" dirty="0">
              <a:solidFill>
                <a:srgbClr val="002060"/>
              </a:solidFill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>
                <a:solidFill>
                  <a:srgbClr val="58595B"/>
                </a:solidFill>
                <a:latin typeface="Calibri" panose="020F0502020204030204"/>
              </a:rPr>
              <a:t>ATENDIDAS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AF40A39-3B8B-4815-8862-3DE8A9E9008E}"/>
              </a:ext>
            </a:extLst>
          </p:cNvPr>
          <p:cNvSpPr txBox="1"/>
          <p:nvPr/>
        </p:nvSpPr>
        <p:spPr>
          <a:xfrm>
            <a:off x="756088" y="132838"/>
            <a:ext cx="10626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dirty="0" smtClean="0"/>
              <a:t>Programa Luz para Todos</a:t>
            </a:r>
            <a:endParaRPr lang="pt-BR" sz="3200" b="1" dirty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B81A2162-0D27-1BFC-1EAE-E4968E3809A2}"/>
              </a:ext>
            </a:extLst>
          </p:cNvPr>
          <p:cNvSpPr/>
          <p:nvPr/>
        </p:nvSpPr>
        <p:spPr>
          <a:xfrm>
            <a:off x="668413" y="117808"/>
            <a:ext cx="126000" cy="69503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016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 descr="undef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426" y="1015795"/>
            <a:ext cx="5334340" cy="539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tângulo: Cantos Arredondados 8">
            <a:extLst>
              <a:ext uri="{FF2B5EF4-FFF2-40B4-BE49-F238E27FC236}">
                <a16:creationId xmlns:a16="http://schemas.microsoft.com/office/drawing/2014/main" id="{64A4CA55-66B4-48A0-22CF-8A6DCDAB41DB}"/>
              </a:ext>
            </a:extLst>
          </p:cNvPr>
          <p:cNvSpPr/>
          <p:nvPr/>
        </p:nvSpPr>
        <p:spPr>
          <a:xfrm>
            <a:off x="9002279" y="2830618"/>
            <a:ext cx="2636387" cy="1767209"/>
          </a:xfrm>
          <a:prstGeom prst="roundRect">
            <a:avLst>
              <a:gd name="adj" fmla="val 10000"/>
            </a:avLst>
          </a:prstGeom>
          <a:solidFill>
            <a:schemeClr val="accent1">
              <a:lumMod val="75000"/>
            </a:scheme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50" name="Retângulo: Cantos Arredondados 4">
            <a:extLst>
              <a:ext uri="{FF2B5EF4-FFF2-40B4-BE49-F238E27FC236}">
                <a16:creationId xmlns:a16="http://schemas.microsoft.com/office/drawing/2014/main" id="{CE83AE9D-456F-FF92-5EAB-6B1C616D0E0B}"/>
              </a:ext>
            </a:extLst>
          </p:cNvPr>
          <p:cNvSpPr txBox="1"/>
          <p:nvPr/>
        </p:nvSpPr>
        <p:spPr>
          <a:xfrm>
            <a:off x="8995274" y="2922580"/>
            <a:ext cx="2557310" cy="192106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2240" tIns="142240" rIns="142240" bIns="142240" numCol="1" spcCol="1270" anchor="t" anchorCtr="1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RESULTADO - MLA</a:t>
            </a:r>
          </a:p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pt-BR" b="1" dirty="0" smtClean="0">
                <a:solidFill>
                  <a:sysClr val="window" lastClr="FFFFFF"/>
                </a:solidFill>
                <a:latin typeface="Calibri" panose="020F0502020204030204"/>
              </a:rPr>
              <a:t>(2020 a abril de 2023)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ctr" defTabSz="8890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ct val="35000"/>
              </a:spcAft>
              <a:buClrTx/>
              <a:buSzTx/>
              <a:tabLst/>
              <a:defRPr/>
            </a:pPr>
            <a:r>
              <a:rPr kumimoji="0" 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60,4 mil pessoas</a:t>
            </a:r>
          </a:p>
          <a:p>
            <a:pPr marR="0" lvl="0" algn="ctr" defTabSz="8890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ct val="35000"/>
              </a:spcAft>
              <a:buClrTx/>
              <a:buSzTx/>
              <a:tabLst/>
              <a:defRPr/>
            </a:pPr>
            <a:r>
              <a:rPr kumimoji="0" 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15,1 mil famílias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AF40A39-3B8B-4815-8862-3DE8A9E9008E}"/>
              </a:ext>
            </a:extLst>
          </p:cNvPr>
          <p:cNvSpPr txBox="1"/>
          <p:nvPr/>
        </p:nvSpPr>
        <p:spPr>
          <a:xfrm>
            <a:off x="756088" y="132838"/>
            <a:ext cx="10626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dirty="0" smtClean="0"/>
              <a:t>Programa Mais Luz para a Amazônia</a:t>
            </a:r>
            <a:endParaRPr lang="pt-BR" sz="3200" b="1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81A2162-0D27-1BFC-1EAE-E4968E3809A2}"/>
              </a:ext>
            </a:extLst>
          </p:cNvPr>
          <p:cNvSpPr/>
          <p:nvPr/>
        </p:nvSpPr>
        <p:spPr>
          <a:xfrm>
            <a:off x="668413" y="117808"/>
            <a:ext cx="126000" cy="69503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49" y="3110229"/>
            <a:ext cx="2748034" cy="1545769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13" y="1523851"/>
            <a:ext cx="2191062" cy="1232472"/>
          </a:xfrm>
          <a:prstGeom prst="rect">
            <a:avLst/>
          </a:prstGeom>
        </p:spPr>
      </p:pic>
      <p:sp>
        <p:nvSpPr>
          <p:cNvPr id="13" name="Forma Livre 12"/>
          <p:cNvSpPr/>
          <p:nvPr/>
        </p:nvSpPr>
        <p:spPr>
          <a:xfrm>
            <a:off x="584004" y="4655998"/>
            <a:ext cx="2373966" cy="1236088"/>
          </a:xfrm>
          <a:custGeom>
            <a:avLst/>
            <a:gdLst>
              <a:gd name="connsiteX0" fmla="*/ 0 w 1520197"/>
              <a:gd name="connsiteY0" fmla="*/ 0 h 1332541"/>
              <a:gd name="connsiteX1" fmla="*/ 1520197 w 1520197"/>
              <a:gd name="connsiteY1" fmla="*/ 0 h 1332541"/>
              <a:gd name="connsiteX2" fmla="*/ 1520197 w 1520197"/>
              <a:gd name="connsiteY2" fmla="*/ 1332541 h 1332541"/>
              <a:gd name="connsiteX3" fmla="*/ 0 w 1520197"/>
              <a:gd name="connsiteY3" fmla="*/ 1332541 h 1332541"/>
              <a:gd name="connsiteX4" fmla="*/ 0 w 1520197"/>
              <a:gd name="connsiteY4" fmla="*/ 0 h 133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0197" h="1332541">
                <a:moveTo>
                  <a:pt x="0" y="0"/>
                </a:moveTo>
                <a:lnTo>
                  <a:pt x="1520197" y="0"/>
                </a:lnTo>
                <a:lnTo>
                  <a:pt x="1520197" y="1332541"/>
                </a:lnTo>
                <a:lnTo>
                  <a:pt x="0" y="133254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350" tIns="133350" rIns="133350" bIns="133350" numCol="1" spcCol="1270" anchor="t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200" b="1" dirty="0" smtClean="0"/>
              <a:t>Município de Portel – Arquipélago do Marajó - PA</a:t>
            </a:r>
            <a:endParaRPr lang="pt-BR" sz="1200" b="1" kern="1200" dirty="0"/>
          </a:p>
        </p:txBody>
      </p:sp>
    </p:spTree>
    <p:extLst>
      <p:ext uri="{BB962C8B-B14F-4D97-AF65-F5344CB8AC3E}">
        <p14:creationId xmlns:p14="http://schemas.microsoft.com/office/powerpoint/2010/main" val="237443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0AF40A39-3B8B-4815-8862-3DE8A9E9008E}"/>
              </a:ext>
            </a:extLst>
          </p:cNvPr>
          <p:cNvSpPr txBox="1"/>
          <p:nvPr/>
        </p:nvSpPr>
        <p:spPr>
          <a:xfrm>
            <a:off x="756088" y="399763"/>
            <a:ext cx="10626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>
                <a:solidFill>
                  <a:srgbClr val="58595B"/>
                </a:solidFill>
              </a:rPr>
              <a:t>Programas de Universalização do Acesso à Energia Elétrica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159A56FC-691C-4D46-BC60-ACD888CCD1C2}"/>
              </a:ext>
            </a:extLst>
          </p:cNvPr>
          <p:cNvSpPr txBox="1"/>
          <p:nvPr/>
        </p:nvSpPr>
        <p:spPr>
          <a:xfrm>
            <a:off x="794413" y="1783658"/>
            <a:ext cx="4704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MLA </a:t>
            </a:r>
            <a:endParaRPr lang="pt-BR" sz="1400" b="1" dirty="0">
              <a:solidFill>
                <a:srgbClr val="002060"/>
              </a:solidFill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29F45211-B397-4725-A5C8-E20644D4DFD8}"/>
              </a:ext>
            </a:extLst>
          </p:cNvPr>
          <p:cNvSpPr txBox="1"/>
          <p:nvPr/>
        </p:nvSpPr>
        <p:spPr>
          <a:xfrm>
            <a:off x="1221653" y="2285376"/>
            <a:ext cx="77959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Prorrogação </a:t>
            </a:r>
            <a:r>
              <a:rPr kumimoji="0" lang="pt-BR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B49A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Programa Mais Luz para a Amazônia </a:t>
            </a:r>
            <a:r>
              <a:rPr kumimoji="0" lang="pt-BR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para o final de 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B49A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2030</a:t>
            </a:r>
            <a:r>
              <a:rPr kumimoji="0" lang="pt-BR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pt-BR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contemplando </a:t>
            </a:r>
            <a:r>
              <a:rPr kumimoji="0" lang="pt-BR" sz="1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cerca </a:t>
            </a:r>
            <a:r>
              <a:rPr kumimoji="0" lang="pt-BR" sz="1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</a:t>
            </a:r>
            <a:r>
              <a:rPr kumimoji="0" lang="pt-BR" sz="1600" b="1" i="0" u="none" strike="noStrike" kern="1200" cap="none" spc="0" normalizeH="0" noProof="0" dirty="0" smtClean="0">
                <a:ln>
                  <a:noFill/>
                </a:ln>
                <a:solidFill>
                  <a:srgbClr val="B49A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223 </a:t>
            </a:r>
            <a:r>
              <a:rPr kumimoji="0" lang="pt-BR" sz="1600" b="1" i="0" u="none" strike="noStrike" kern="1200" cap="none" spc="0" normalizeH="0" noProof="0" dirty="0">
                <a:ln>
                  <a:noFill/>
                </a:ln>
                <a:solidFill>
                  <a:srgbClr val="B49A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mil </a:t>
            </a:r>
            <a:r>
              <a:rPr kumimoji="0" lang="pt-BR" sz="1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famílias a serem atendidas</a:t>
            </a:r>
            <a:r>
              <a:rPr kumimoji="0" lang="pt-BR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</a:t>
            </a:r>
          </a:p>
          <a:p>
            <a:pPr marL="171450" lvl="0" indent="-1714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BR" sz="1600" b="1" dirty="0">
                <a:solidFill>
                  <a:srgbClr val="00973A"/>
                </a:solidFill>
              </a:rPr>
              <a:t>Para 2023, </a:t>
            </a:r>
            <a:r>
              <a:rPr lang="pt-BR" sz="1600" dirty="0"/>
              <a:t>previsão de atender </a:t>
            </a:r>
            <a:r>
              <a:rPr lang="pt-BR" sz="1600" b="1" dirty="0">
                <a:solidFill>
                  <a:srgbClr val="00973A"/>
                </a:solidFill>
              </a:rPr>
              <a:t>29.461 famílias</a:t>
            </a:r>
            <a:r>
              <a:rPr lang="pt-BR" sz="1600" dirty="0"/>
              <a:t>, com investimento de </a:t>
            </a:r>
            <a:r>
              <a:rPr lang="pt-BR" sz="1600" b="1" dirty="0">
                <a:solidFill>
                  <a:srgbClr val="00973A"/>
                </a:solidFill>
              </a:rPr>
              <a:t>R$ 750 milhões</a:t>
            </a:r>
            <a:endParaRPr kumimoji="0" lang="pt-BR" sz="16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BR" sz="1600" b="1" dirty="0" smtClean="0">
                <a:solidFill>
                  <a:srgbClr val="ED7D31">
                    <a:lumMod val="75000"/>
                  </a:srgbClr>
                </a:solidFill>
              </a:rPr>
              <a:t>Em 2022, 9.674 ligações</a:t>
            </a:r>
            <a:r>
              <a:rPr lang="pt-BR" sz="1600" dirty="0" smtClean="0"/>
              <a:t>, atendendo cerca de </a:t>
            </a:r>
            <a:r>
              <a:rPr lang="pt-BR" sz="1600" b="1" dirty="0" smtClean="0">
                <a:solidFill>
                  <a:srgbClr val="ED7D31">
                    <a:lumMod val="75000"/>
                  </a:srgbClr>
                </a:solidFill>
              </a:rPr>
              <a:t>40 mil pessoas </a:t>
            </a:r>
            <a:r>
              <a:rPr lang="pt-BR" sz="1600" dirty="0" smtClean="0"/>
              <a:t>(Investimento – </a:t>
            </a:r>
            <a:r>
              <a:rPr lang="pt-BR" sz="1600" b="1" dirty="0" smtClean="0">
                <a:solidFill>
                  <a:srgbClr val="ED7D31">
                    <a:lumMod val="75000"/>
                  </a:srgbClr>
                </a:solidFill>
              </a:rPr>
              <a:t>R$ 405 milhões</a:t>
            </a:r>
            <a:r>
              <a:rPr lang="pt-BR" sz="1600" dirty="0" smtClean="0"/>
              <a:t>)</a:t>
            </a:r>
            <a:endParaRPr lang="pt-BR" sz="16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AF40A39-3B8B-4815-8862-3DE8A9E9008E}"/>
              </a:ext>
            </a:extLst>
          </p:cNvPr>
          <p:cNvSpPr txBox="1"/>
          <p:nvPr/>
        </p:nvSpPr>
        <p:spPr>
          <a:xfrm>
            <a:off x="756088" y="773337"/>
            <a:ext cx="10626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2000" dirty="0" smtClean="0">
                <a:solidFill>
                  <a:srgbClr val="58595B"/>
                </a:solidFill>
              </a:rPr>
              <a:t>Programas Luz para Todos e Mais Luz para a Amazônia</a:t>
            </a:r>
            <a:endParaRPr lang="pt-BR" sz="2000" dirty="0">
              <a:solidFill>
                <a:srgbClr val="58595B"/>
              </a:solidFill>
            </a:endParaRP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FBEB893F-99B8-8EA3-AFE0-3930D7D1C3D7}"/>
              </a:ext>
            </a:extLst>
          </p:cNvPr>
          <p:cNvGrpSpPr/>
          <p:nvPr/>
        </p:nvGrpSpPr>
        <p:grpSpPr>
          <a:xfrm>
            <a:off x="9429246" y="1829238"/>
            <a:ext cx="2347615" cy="2017554"/>
            <a:chOff x="2354144" y="961388"/>
            <a:chExt cx="2272928" cy="5106039"/>
          </a:xfrm>
          <a:solidFill>
            <a:schemeClr val="accent4">
              <a:lumMod val="75000"/>
            </a:schemeClr>
          </a:solidFill>
        </p:grpSpPr>
        <p:sp>
          <p:nvSpPr>
            <p:cNvPr id="11" name="Retângulo: Cantos Arredondados 11">
              <a:extLst>
                <a:ext uri="{FF2B5EF4-FFF2-40B4-BE49-F238E27FC236}">
                  <a16:creationId xmlns:a16="http://schemas.microsoft.com/office/drawing/2014/main" id="{72BCDBAC-5FDD-9CAE-1F9F-AB7518EAFE6E}"/>
                </a:ext>
              </a:extLst>
            </p:cNvPr>
            <p:cNvSpPr/>
            <p:nvPr/>
          </p:nvSpPr>
          <p:spPr>
            <a:xfrm>
              <a:off x="2354144" y="961388"/>
              <a:ext cx="2272928" cy="5106039"/>
            </a:xfrm>
            <a:prstGeom prst="roundRect">
              <a:avLst>
                <a:gd name="adj" fmla="val 10000"/>
              </a:avLst>
            </a:prstGeom>
            <a:grpFill/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2" name="Retângulo: Cantos Arredondados 4">
              <a:extLst>
                <a:ext uri="{FF2B5EF4-FFF2-40B4-BE49-F238E27FC236}">
                  <a16:creationId xmlns:a16="http://schemas.microsoft.com/office/drawing/2014/main" id="{9D93080C-5B3A-4CD1-0973-D7A203042D98}"/>
                </a:ext>
              </a:extLst>
            </p:cNvPr>
            <p:cNvSpPr txBox="1"/>
            <p:nvPr/>
          </p:nvSpPr>
          <p:spPr>
            <a:xfrm>
              <a:off x="2400937" y="1058887"/>
              <a:ext cx="2153288" cy="444925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t" anchorCtr="1">
              <a:noAutofit/>
            </a:bodyPr>
            <a:lstStyle/>
            <a:p>
              <a:pPr marL="0" marR="0" lvl="0" indent="0" algn="l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Metas - MLA até dezembro de 2030 </a:t>
              </a:r>
            </a:p>
            <a:p>
              <a:pPr marL="285750" marR="0" lvl="0" indent="-285750" algn="l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pt-BR" sz="1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Inicial de </a:t>
              </a:r>
              <a:r>
                <a:rPr kumimoji="0" lang="pt-BR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219.221 – Revista em</a:t>
              </a:r>
              <a:r>
                <a:rPr kumimoji="0" lang="pt-BR" sz="1400" b="1" i="0" u="none" strike="noStrike" kern="120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2022 =&gt; 223.826</a:t>
              </a:r>
              <a:endPara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285750" marR="0" lvl="0" indent="-285750" algn="l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pt-BR" sz="1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Investimento previsto de R$ </a:t>
              </a:r>
              <a:r>
                <a:rPr kumimoji="0" lang="pt-BR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11,3 </a:t>
              </a:r>
              <a:r>
                <a:rPr kumimoji="0" lang="pt-BR" sz="1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bilhões</a:t>
              </a:r>
            </a:p>
          </p:txBody>
        </p:sp>
      </p:grpSp>
      <p:sp>
        <p:nvSpPr>
          <p:cNvPr id="2" name="Retângulo 1">
            <a:extLst>
              <a:ext uri="{FF2B5EF4-FFF2-40B4-BE49-F238E27FC236}">
                <a16:creationId xmlns:a16="http://schemas.microsoft.com/office/drawing/2014/main" id="{B81A2162-0D27-1BFC-1EAE-E4968E3809A2}"/>
              </a:ext>
            </a:extLst>
          </p:cNvPr>
          <p:cNvSpPr/>
          <p:nvPr/>
        </p:nvSpPr>
        <p:spPr>
          <a:xfrm>
            <a:off x="668413" y="436985"/>
            <a:ext cx="126000" cy="695037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9F45211-B397-4725-A5C8-E20644D4DFD8}"/>
              </a:ext>
            </a:extLst>
          </p:cNvPr>
          <p:cNvSpPr txBox="1"/>
          <p:nvPr/>
        </p:nvSpPr>
        <p:spPr>
          <a:xfrm>
            <a:off x="3188196" y="4594462"/>
            <a:ext cx="559495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BR" sz="1600" dirty="0"/>
              <a:t>Prorrogação do </a:t>
            </a:r>
            <a:r>
              <a:rPr lang="pt-BR" sz="1600" b="1" dirty="0">
                <a:solidFill>
                  <a:srgbClr val="B49A00"/>
                </a:solidFill>
              </a:rPr>
              <a:t>Programa Luz para Todos </a:t>
            </a:r>
            <a:r>
              <a:rPr lang="pt-BR" sz="1600" dirty="0"/>
              <a:t>para o final de </a:t>
            </a:r>
            <a:r>
              <a:rPr lang="pt-BR" sz="1600" b="1" dirty="0">
                <a:solidFill>
                  <a:srgbClr val="B49A00"/>
                </a:solidFill>
              </a:rPr>
              <a:t>2026</a:t>
            </a:r>
            <a:r>
              <a:rPr lang="pt-BR" sz="1600" dirty="0"/>
              <a:t>, acrescentando cerca de </a:t>
            </a:r>
            <a:r>
              <a:rPr lang="pt-BR" sz="1600" b="1" dirty="0">
                <a:solidFill>
                  <a:srgbClr val="B49A00"/>
                </a:solidFill>
              </a:rPr>
              <a:t>133 mil </a:t>
            </a:r>
            <a:r>
              <a:rPr lang="pt-BR" sz="1600" dirty="0"/>
              <a:t>famílias a serem atendidas;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 2022, </a:t>
            </a:r>
            <a:r>
              <a:rPr lang="pt-BR" sz="1600" dirty="0">
                <a:latin typeface="Calibri" panose="020F0502020204030204"/>
              </a:rPr>
              <a:t>foram realizadas </a:t>
            </a:r>
            <a:r>
              <a:rPr lang="pt-BR" sz="1600" b="1" dirty="0" smtClean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68.822</a:t>
            </a:r>
            <a:r>
              <a:rPr kumimoji="0" 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ligações</a:t>
            </a:r>
            <a:r>
              <a:rPr kumimoji="0" lang="pt-BR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  <a:r>
              <a:rPr kumimoji="0" lang="pt-BR" sz="1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atendendo cerca de </a:t>
            </a:r>
            <a:r>
              <a:rPr kumimoji="0" lang="pt-BR" sz="1600" b="1" i="0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272 </a:t>
            </a:r>
            <a:r>
              <a:rPr kumimoji="0" lang="pt-BR" sz="1600" b="1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mil pessoas </a:t>
            </a:r>
            <a:r>
              <a:rPr kumimoji="0" lang="pt-BR" sz="1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pt-BR" sz="1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Investimento – </a:t>
            </a:r>
            <a:r>
              <a:rPr kumimoji="0" lang="pt-BR" sz="1600" b="1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R$ </a:t>
            </a:r>
            <a:r>
              <a:rPr kumimoji="0" lang="pt-BR" sz="1600" b="1" i="0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803 </a:t>
            </a:r>
            <a:r>
              <a:rPr kumimoji="0" lang="pt-BR" sz="1600" b="1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milhões</a:t>
            </a:r>
            <a:r>
              <a:rPr kumimoji="0" lang="pt-BR" sz="1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r>
              <a:rPr kumimoji="0" lang="pt-BR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7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Para </a:t>
            </a:r>
            <a:r>
              <a:rPr kumimoji="0" lang="pt-BR" sz="1600" b="1" i="0" u="none" strike="noStrike" kern="1200" cap="none" spc="0" normalizeH="0" noProof="0" dirty="0" smtClean="0">
                <a:ln>
                  <a:noFill/>
                </a:ln>
                <a:solidFill>
                  <a:srgbClr val="0097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2023, </a:t>
            </a:r>
            <a:r>
              <a:rPr lang="pt-BR" sz="1600" dirty="0">
                <a:latin typeface="Calibri" panose="020F0502020204030204"/>
              </a:rPr>
              <a:t>p</a:t>
            </a:r>
            <a:r>
              <a:rPr kumimoji="0" lang="pt-BR" sz="1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revisão </a:t>
            </a:r>
            <a:r>
              <a:rPr kumimoji="0" lang="pt-BR" sz="1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atender </a:t>
            </a:r>
            <a:r>
              <a:rPr kumimoji="0" lang="pt-BR" sz="1600" b="1" i="0" u="none" strike="noStrike" kern="1200" cap="none" spc="0" normalizeH="0" noProof="0" dirty="0">
                <a:ln>
                  <a:noFill/>
                </a:ln>
                <a:solidFill>
                  <a:srgbClr val="0097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74.956 famílias</a:t>
            </a:r>
            <a:r>
              <a:rPr kumimoji="0" lang="pt-BR" sz="1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com investimento </a:t>
            </a:r>
            <a:r>
              <a:rPr kumimoji="0" lang="pt-BR" sz="1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</a:t>
            </a:r>
            <a:r>
              <a:rPr kumimoji="0" lang="pt-BR" sz="1600" b="1" i="0" u="none" strike="noStrike" kern="1200" cap="none" spc="0" normalizeH="0" noProof="0" dirty="0" smtClean="0">
                <a:ln>
                  <a:noFill/>
                </a:ln>
                <a:solidFill>
                  <a:srgbClr val="0097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pt-BR" sz="1600" b="1" i="0" u="none" strike="noStrike" kern="1200" cap="none" spc="0" normalizeH="0" noProof="0" dirty="0">
                <a:ln>
                  <a:noFill/>
                </a:ln>
                <a:solidFill>
                  <a:srgbClr val="0097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 </a:t>
            </a:r>
            <a:r>
              <a:rPr kumimoji="0" lang="pt-BR" sz="1600" b="1" i="0" u="none" strike="noStrike" kern="1200" cap="none" spc="0" normalizeH="0" noProof="0" dirty="0" smtClean="0">
                <a:ln>
                  <a:noFill/>
                </a:ln>
                <a:solidFill>
                  <a:srgbClr val="0097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870 </a:t>
            </a:r>
            <a:r>
              <a:rPr kumimoji="0" lang="pt-BR" sz="1600" b="1" i="0" u="none" strike="noStrike" kern="1200" cap="none" spc="0" normalizeH="0" noProof="0" dirty="0">
                <a:ln>
                  <a:noFill/>
                </a:ln>
                <a:solidFill>
                  <a:srgbClr val="0097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milhões</a:t>
            </a:r>
            <a:r>
              <a:rPr kumimoji="0" lang="pt-BR" sz="1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.</a:t>
            </a:r>
            <a:endParaRPr lang="pt-BR" sz="1600" dirty="0"/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CD90CA62-41D6-5969-214C-68CBE78AD821}"/>
              </a:ext>
            </a:extLst>
          </p:cNvPr>
          <p:cNvGrpSpPr/>
          <p:nvPr/>
        </p:nvGrpSpPr>
        <p:grpSpPr>
          <a:xfrm>
            <a:off x="9200469" y="4111425"/>
            <a:ext cx="2805170" cy="2329173"/>
            <a:chOff x="2259037" y="-89729"/>
            <a:chExt cx="2272928" cy="5106039"/>
          </a:xfrm>
          <a:solidFill>
            <a:schemeClr val="accent1">
              <a:lumMod val="75000"/>
            </a:schemeClr>
          </a:solidFill>
        </p:grpSpPr>
        <p:sp>
          <p:nvSpPr>
            <p:cNvPr id="16" name="Retângulo: Cantos Arredondados 8">
              <a:extLst>
                <a:ext uri="{FF2B5EF4-FFF2-40B4-BE49-F238E27FC236}">
                  <a16:creationId xmlns:a16="http://schemas.microsoft.com/office/drawing/2014/main" id="{64A4CA55-66B4-48A0-22CF-8A6DCDAB41DB}"/>
                </a:ext>
              </a:extLst>
            </p:cNvPr>
            <p:cNvSpPr/>
            <p:nvPr/>
          </p:nvSpPr>
          <p:spPr>
            <a:xfrm>
              <a:off x="2259037" y="-89729"/>
              <a:ext cx="2272928" cy="5106039"/>
            </a:xfrm>
            <a:prstGeom prst="roundRect">
              <a:avLst>
                <a:gd name="adj" fmla="val 10000"/>
              </a:avLst>
            </a:prstGeom>
            <a:grpFill/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7" name="Retângulo: Cantos Arredondados 4">
              <a:extLst>
                <a:ext uri="{FF2B5EF4-FFF2-40B4-BE49-F238E27FC236}">
                  <a16:creationId xmlns:a16="http://schemas.microsoft.com/office/drawing/2014/main" id="{CE83AE9D-456F-FF92-5EAB-6B1C616D0E0B}"/>
                </a:ext>
              </a:extLst>
            </p:cNvPr>
            <p:cNvSpPr txBox="1"/>
            <p:nvPr/>
          </p:nvSpPr>
          <p:spPr>
            <a:xfrm>
              <a:off x="2323110" y="224790"/>
              <a:ext cx="2072096" cy="421138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t" anchorCtr="1">
              <a:noAutofit/>
            </a:bodyPr>
            <a:lstStyle/>
            <a:p>
              <a:pPr marL="0" marR="0" lvl="0" indent="0" algn="just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Metas LPT até dezembro de 2026</a:t>
              </a:r>
            </a:p>
            <a:p>
              <a:pPr marL="285750" marR="0" lvl="0" indent="-285750" algn="just" defTabSz="8890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ct val="3500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pt-BR" sz="1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133.756 domicílios a serem </a:t>
              </a:r>
              <a:r>
                <a:rPr kumimoji="0" lang="pt-BR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atendidos + metas adicionais em avaliação pela ANEEL</a:t>
              </a:r>
              <a:endPara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285750" marR="0" lvl="0" indent="-285750" algn="just" defTabSz="8890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pt-BR" sz="1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Investimento previsto de R$ 2,2 bilhões</a:t>
              </a:r>
            </a:p>
          </p:txBody>
        </p:sp>
      </p:grp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59A56FC-691C-4D46-BC60-ACD888CCD1C2}"/>
              </a:ext>
            </a:extLst>
          </p:cNvPr>
          <p:cNvSpPr txBox="1"/>
          <p:nvPr/>
        </p:nvSpPr>
        <p:spPr>
          <a:xfrm>
            <a:off x="836087" y="4125904"/>
            <a:ext cx="4704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LPT</a:t>
            </a:r>
            <a:endParaRPr lang="pt-BR" sz="1400" b="1" dirty="0">
              <a:solidFill>
                <a:srgbClr val="002060"/>
              </a:solidFill>
            </a:endParaRP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413" y="4610622"/>
            <a:ext cx="2147830" cy="1845115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159A56FC-691C-4D46-BC60-ACD888CCD1C2}"/>
              </a:ext>
            </a:extLst>
          </p:cNvPr>
          <p:cNvSpPr txBox="1"/>
          <p:nvPr/>
        </p:nvSpPr>
        <p:spPr>
          <a:xfrm>
            <a:off x="3717029" y="1414326"/>
            <a:ext cx="4704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VISÃO GERAL POR PROGRAMA </a:t>
            </a:r>
            <a:endParaRPr lang="pt-BR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24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0AF40A39-3B8B-4815-8862-3DE8A9E9008E}"/>
              </a:ext>
            </a:extLst>
          </p:cNvPr>
          <p:cNvSpPr txBox="1"/>
          <p:nvPr/>
        </p:nvSpPr>
        <p:spPr>
          <a:xfrm>
            <a:off x="756088" y="399763"/>
            <a:ext cx="10626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 smtClean="0">
                <a:solidFill>
                  <a:srgbClr val="58595B"/>
                </a:solidFill>
              </a:rPr>
              <a:t>Programa </a:t>
            </a:r>
            <a:r>
              <a:rPr lang="pt-BR" sz="2400" b="1" dirty="0">
                <a:solidFill>
                  <a:srgbClr val="58595B"/>
                </a:solidFill>
              </a:rPr>
              <a:t>de Universalização do Acesso à Energia Elétrica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81A2162-0D27-1BFC-1EAE-E4968E3809A2}"/>
              </a:ext>
            </a:extLst>
          </p:cNvPr>
          <p:cNvSpPr/>
          <p:nvPr/>
        </p:nvSpPr>
        <p:spPr>
          <a:xfrm>
            <a:off x="668413" y="436985"/>
            <a:ext cx="126000" cy="695037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9F45211-B397-4725-A5C8-E20644D4DFD8}"/>
              </a:ext>
            </a:extLst>
          </p:cNvPr>
          <p:cNvSpPr txBox="1"/>
          <p:nvPr/>
        </p:nvSpPr>
        <p:spPr>
          <a:xfrm>
            <a:off x="852284" y="1839905"/>
            <a:ext cx="464242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BR" sz="1600" dirty="0" smtClean="0"/>
              <a:t>Previsão de que ainda faltam </a:t>
            </a:r>
            <a:r>
              <a:rPr lang="pt-BR" sz="1600" b="1" dirty="0">
                <a:solidFill>
                  <a:srgbClr val="B49A00"/>
                </a:solidFill>
              </a:rPr>
              <a:t>450/500 mil famílias </a:t>
            </a:r>
            <a:r>
              <a:rPr lang="pt-BR" sz="1600" dirty="0" smtClean="0"/>
              <a:t>ainda </a:t>
            </a:r>
            <a:r>
              <a:rPr lang="pt-BR" sz="1600" b="1" dirty="0">
                <a:solidFill>
                  <a:srgbClr val="B49A00"/>
                </a:solidFill>
              </a:rPr>
              <a:t>sem acesso à energia elétrica no meio rural e em regiões remotas da Amazônia </a:t>
            </a:r>
            <a:r>
              <a:rPr lang="pt-BR" sz="1600" b="1" dirty="0" smtClean="0">
                <a:solidFill>
                  <a:srgbClr val="B49A00"/>
                </a:solidFill>
              </a:rPr>
              <a:t>Legal;</a:t>
            </a:r>
            <a:endParaRPr lang="pt-BR" sz="1600" dirty="0" smtClean="0"/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BR" sz="1600" b="1" dirty="0" smtClean="0">
                <a:solidFill>
                  <a:srgbClr val="ED7D31">
                    <a:lumMod val="75000"/>
                  </a:srgbClr>
                </a:solidFill>
              </a:rPr>
              <a:t>Para o ano de 2023, </a:t>
            </a:r>
            <a:r>
              <a:rPr lang="pt-BR" sz="1600" dirty="0" smtClean="0"/>
              <a:t>há previsão de </a:t>
            </a:r>
            <a:r>
              <a:rPr lang="pt-BR" sz="1600" b="1" dirty="0">
                <a:solidFill>
                  <a:srgbClr val="ED7D31">
                    <a:lumMod val="75000"/>
                  </a:srgbClr>
                </a:solidFill>
              </a:rPr>
              <a:t>atender 104.417 unidades consumidoras</a:t>
            </a:r>
            <a:r>
              <a:rPr lang="pt-BR" sz="1600" dirty="0" smtClean="0"/>
              <a:t>, com investimento previsto da ordem de R$ 1,6 bilhão;</a:t>
            </a:r>
            <a:endParaRPr lang="pt-BR" sz="1600" b="1" dirty="0" smtClean="0">
              <a:solidFill>
                <a:srgbClr val="ED7D31">
                  <a:lumMod val="75000"/>
                </a:srgbClr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59A56FC-691C-4D46-BC60-ACD888CCD1C2}"/>
              </a:ext>
            </a:extLst>
          </p:cNvPr>
          <p:cNvSpPr txBox="1"/>
          <p:nvPr/>
        </p:nvSpPr>
        <p:spPr>
          <a:xfrm>
            <a:off x="852284" y="1322010"/>
            <a:ext cx="4642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 smtClean="0">
                <a:solidFill>
                  <a:srgbClr val="58595B"/>
                </a:solidFill>
                <a:latin typeface="Calibri" panose="020F0502020204030204"/>
              </a:rPr>
              <a:t>INFORMAÇÕES GERAIS</a:t>
            </a:r>
            <a:r>
              <a:rPr kumimoji="0" lang="pt-BR" sz="1800" b="1" i="0" u="none" strike="noStrike" kern="1200" cap="none" spc="0" normalizeH="0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lang="pt-BR" sz="1400" b="1" dirty="0">
              <a:solidFill>
                <a:srgbClr val="002060"/>
              </a:solidFill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65" y="1011522"/>
            <a:ext cx="2347778" cy="1320625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163" y="997528"/>
            <a:ext cx="2372658" cy="1334620"/>
          </a:xfrm>
          <a:prstGeom prst="rect">
            <a:avLst/>
          </a:prstGeom>
        </p:spPr>
      </p:pic>
      <p:sp>
        <p:nvSpPr>
          <p:cNvPr id="17" name="Forma Livre 16"/>
          <p:cNvSpPr/>
          <p:nvPr/>
        </p:nvSpPr>
        <p:spPr>
          <a:xfrm>
            <a:off x="7938772" y="2270964"/>
            <a:ext cx="2002463" cy="1236088"/>
          </a:xfrm>
          <a:custGeom>
            <a:avLst/>
            <a:gdLst>
              <a:gd name="connsiteX0" fmla="*/ 0 w 1520197"/>
              <a:gd name="connsiteY0" fmla="*/ 0 h 1332541"/>
              <a:gd name="connsiteX1" fmla="*/ 1520197 w 1520197"/>
              <a:gd name="connsiteY1" fmla="*/ 0 h 1332541"/>
              <a:gd name="connsiteX2" fmla="*/ 1520197 w 1520197"/>
              <a:gd name="connsiteY2" fmla="*/ 1332541 h 1332541"/>
              <a:gd name="connsiteX3" fmla="*/ 0 w 1520197"/>
              <a:gd name="connsiteY3" fmla="*/ 1332541 h 1332541"/>
              <a:gd name="connsiteX4" fmla="*/ 0 w 1520197"/>
              <a:gd name="connsiteY4" fmla="*/ 0 h 133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0197" h="1332541">
                <a:moveTo>
                  <a:pt x="0" y="0"/>
                </a:moveTo>
                <a:lnTo>
                  <a:pt x="1520197" y="0"/>
                </a:lnTo>
                <a:lnTo>
                  <a:pt x="1520197" y="1332541"/>
                </a:lnTo>
                <a:lnTo>
                  <a:pt x="0" y="133254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350" tIns="133350" rIns="133350" bIns="133350" numCol="1" spcCol="1270" anchor="t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200" b="1" dirty="0" smtClean="0"/>
              <a:t>Comunidade 3 Unidos – proximidade de Manaus - AM</a:t>
            </a:r>
            <a:endParaRPr lang="pt-BR" sz="1200" b="1" kern="1200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AF40A39-3B8B-4815-8862-3DE8A9E9008E}"/>
              </a:ext>
            </a:extLst>
          </p:cNvPr>
          <p:cNvSpPr txBox="1"/>
          <p:nvPr/>
        </p:nvSpPr>
        <p:spPr>
          <a:xfrm>
            <a:off x="756088" y="773337"/>
            <a:ext cx="10626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2000" dirty="0" smtClean="0">
                <a:solidFill>
                  <a:srgbClr val="58595B"/>
                </a:solidFill>
              </a:rPr>
              <a:t>Programas Luz para Todos e Mais Luz para a Amazônia</a:t>
            </a:r>
            <a:endParaRPr lang="pt-BR" sz="2000" dirty="0">
              <a:solidFill>
                <a:srgbClr val="58595B"/>
              </a:solidFill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29F45211-B397-4725-A5C8-E20644D4DFD8}"/>
              </a:ext>
            </a:extLst>
          </p:cNvPr>
          <p:cNvSpPr txBox="1"/>
          <p:nvPr/>
        </p:nvSpPr>
        <p:spPr>
          <a:xfrm>
            <a:off x="6507006" y="3914481"/>
            <a:ext cx="4875185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BR" sz="1600" b="1" dirty="0" smtClean="0">
                <a:solidFill>
                  <a:srgbClr val="B49A00"/>
                </a:solidFill>
              </a:rPr>
              <a:t>Atender regiões remotas da Amazônia  Legal</a:t>
            </a:r>
            <a:r>
              <a:rPr lang="pt-BR" sz="1600" dirty="0" smtClean="0"/>
              <a:t> – Última milha (Desafios logísticos, geográficos e demográficos);</a:t>
            </a:r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BR" sz="1600" b="1" dirty="0" smtClean="0">
                <a:solidFill>
                  <a:srgbClr val="ED7D31">
                    <a:lumMod val="75000"/>
                  </a:srgbClr>
                </a:solidFill>
              </a:rPr>
              <a:t>Baixa oferta de mão de obra qualificada;</a:t>
            </a:r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BR" sz="1600" b="1" dirty="0" smtClean="0">
                <a:solidFill>
                  <a:srgbClr val="00973A"/>
                </a:solidFill>
              </a:rPr>
              <a:t>Dificuldade </a:t>
            </a:r>
            <a:r>
              <a:rPr lang="pt-BR" sz="1600" dirty="0" smtClean="0"/>
              <a:t>na obtenção de </a:t>
            </a:r>
            <a:r>
              <a:rPr lang="pt-BR" sz="1600" b="1" dirty="0" smtClean="0">
                <a:solidFill>
                  <a:srgbClr val="00973A"/>
                </a:solidFill>
              </a:rPr>
              <a:t>licença ambiental </a:t>
            </a:r>
            <a:r>
              <a:rPr lang="pt-BR" sz="1600" dirty="0" smtClean="0"/>
              <a:t>e de autorização para realização de obras de infraestrutura em terras indígenas e em unidades de conservação;</a:t>
            </a:r>
          </a:p>
          <a:p>
            <a:pPr marL="171450" lvl="0" indent="-1714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600" b="1" dirty="0" smtClean="0">
                <a:solidFill>
                  <a:srgbClr val="3B67AE"/>
                </a:solidFill>
              </a:rPr>
              <a:t>Aquisição de equipamentos e materiais </a:t>
            </a:r>
            <a:r>
              <a:rPr lang="pt-BR" sz="1600" dirty="0" smtClean="0"/>
              <a:t>(Elevado custo).</a:t>
            </a:r>
            <a:endParaRPr kumimoji="0" lang="pt-BR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159A56FC-691C-4D46-BC60-ACD888CCD1C2}"/>
              </a:ext>
            </a:extLst>
          </p:cNvPr>
          <p:cNvSpPr txBox="1"/>
          <p:nvPr/>
        </p:nvSpPr>
        <p:spPr>
          <a:xfrm>
            <a:off x="6507006" y="3183886"/>
            <a:ext cx="4642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 smtClean="0">
                <a:solidFill>
                  <a:srgbClr val="58595B"/>
                </a:solidFill>
                <a:latin typeface="Calibri" panose="020F0502020204030204"/>
              </a:rPr>
              <a:t>QUAIS SÃO OS PRINCIPAIS DESAFIOS PARA O ALCANCE DA UNIVERSALIZAÇÃO?</a:t>
            </a:r>
            <a:endParaRPr lang="pt-BR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185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aixaDeTexto 23">
            <a:extLst>
              <a:ext uri="{FF2B5EF4-FFF2-40B4-BE49-F238E27FC236}">
                <a16:creationId xmlns:a16="http://schemas.microsoft.com/office/drawing/2014/main" id="{0AF40A39-3B8B-4815-8862-3DE8A9E9008E}"/>
              </a:ext>
            </a:extLst>
          </p:cNvPr>
          <p:cNvSpPr txBox="1"/>
          <p:nvPr/>
        </p:nvSpPr>
        <p:spPr>
          <a:xfrm>
            <a:off x="756088" y="-5680"/>
            <a:ext cx="10626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>
                <a:solidFill>
                  <a:srgbClr val="58595B"/>
                </a:solidFill>
              </a:rPr>
              <a:t>Programas de Universalização do Acesso à Energia Elétrica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159A56FC-691C-4D46-BC60-ACD888CCD1C2}"/>
              </a:ext>
            </a:extLst>
          </p:cNvPr>
          <p:cNvSpPr txBox="1"/>
          <p:nvPr/>
        </p:nvSpPr>
        <p:spPr>
          <a:xfrm>
            <a:off x="495531" y="3932046"/>
            <a:ext cx="4704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MLA </a:t>
            </a:r>
            <a:endParaRPr lang="pt-BR" sz="1400" b="1" dirty="0">
              <a:solidFill>
                <a:srgbClr val="002060"/>
              </a:solidFill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29F45211-B397-4725-A5C8-E20644D4DFD8}"/>
              </a:ext>
            </a:extLst>
          </p:cNvPr>
          <p:cNvSpPr txBox="1"/>
          <p:nvPr/>
        </p:nvSpPr>
        <p:spPr>
          <a:xfrm>
            <a:off x="922771" y="4433764"/>
            <a:ext cx="65045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BR" dirty="0" smtClean="0"/>
              <a:t>O Programa </a:t>
            </a:r>
            <a:r>
              <a:rPr lang="pt-BR" dirty="0"/>
              <a:t>Nacional de Universalização do Acesso e Uso da Energia Elétrica na Amazônia Legal - </a:t>
            </a: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Mais Luz para a </a:t>
            </a: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Amazônia</a:t>
            </a:r>
            <a:r>
              <a:rPr lang="pt-BR" dirty="0" smtClean="0"/>
              <a:t> tem a finalidade </a:t>
            </a:r>
            <a:r>
              <a:rPr lang="pt-BR" dirty="0"/>
              <a:t>de fornecer o </a:t>
            </a:r>
            <a:r>
              <a:rPr lang="pt-BR" dirty="0">
                <a:solidFill>
                  <a:schemeClr val="accent4">
                    <a:lumMod val="75000"/>
                  </a:schemeClr>
                </a:solidFill>
              </a:rPr>
              <a:t>atendimento com energia elétrica</a:t>
            </a:r>
            <a:r>
              <a:rPr lang="pt-BR" dirty="0"/>
              <a:t> à população brasileira residente em regiões remotas da 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Amazônia 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Legal </a:t>
            </a:r>
            <a:r>
              <a:rPr lang="pt-BR" dirty="0" smtClean="0"/>
              <a:t>(DECRETO nº 10.221/2020)</a:t>
            </a:r>
            <a:endParaRPr lang="pt-BR" sz="1600" dirty="0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0AF40A39-3B8B-4815-8862-3DE8A9E9008E}"/>
              </a:ext>
            </a:extLst>
          </p:cNvPr>
          <p:cNvSpPr txBox="1"/>
          <p:nvPr/>
        </p:nvSpPr>
        <p:spPr>
          <a:xfrm>
            <a:off x="756088" y="367894"/>
            <a:ext cx="10626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2000" dirty="0" smtClean="0">
                <a:solidFill>
                  <a:srgbClr val="58595B"/>
                </a:solidFill>
              </a:rPr>
              <a:t>Programas Luz para Todos e Mais Luz para a Amazônia</a:t>
            </a:r>
            <a:endParaRPr lang="pt-BR" sz="2000" dirty="0">
              <a:solidFill>
                <a:srgbClr val="58595B"/>
              </a:solidFill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B81A2162-0D27-1BFC-1EAE-E4968E3809A2}"/>
              </a:ext>
            </a:extLst>
          </p:cNvPr>
          <p:cNvSpPr/>
          <p:nvPr/>
        </p:nvSpPr>
        <p:spPr>
          <a:xfrm>
            <a:off x="668413" y="31542"/>
            <a:ext cx="126000" cy="695037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29F45211-B397-4725-A5C8-E20644D4DFD8}"/>
              </a:ext>
            </a:extLst>
          </p:cNvPr>
          <p:cNvSpPr txBox="1"/>
          <p:nvPr/>
        </p:nvSpPr>
        <p:spPr>
          <a:xfrm>
            <a:off x="2847640" y="1927908"/>
            <a:ext cx="45797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BR" dirty="0"/>
              <a:t>O</a:t>
            </a:r>
            <a:r>
              <a:rPr lang="pt-BR" dirty="0" smtClean="0"/>
              <a:t> </a:t>
            </a:r>
            <a:r>
              <a:rPr lang="pt-BR" dirty="0"/>
              <a:t>Programa Nacional de Universalização do Acesso e Uso da Energia Elétrica - 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“LUZ PARA 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TODOS” </a:t>
            </a:r>
            <a:r>
              <a:rPr lang="pt-BR" dirty="0" smtClean="0"/>
              <a:t>tem o objetivo de </a:t>
            </a:r>
            <a:r>
              <a:rPr lang="pt-BR" dirty="0"/>
              <a:t>propiciar o atendimento com </a:t>
            </a:r>
            <a:r>
              <a:rPr lang="pt-BR" dirty="0">
                <a:solidFill>
                  <a:schemeClr val="accent4">
                    <a:lumMod val="75000"/>
                  </a:schemeClr>
                </a:solidFill>
              </a:rPr>
              <a:t>energia elétrica</a:t>
            </a:r>
            <a:r>
              <a:rPr lang="pt-BR" dirty="0"/>
              <a:t> à parcela da população do </a:t>
            </a: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meio rural </a:t>
            </a:r>
            <a:r>
              <a:rPr lang="pt-BR" dirty="0"/>
              <a:t>que não </a:t>
            </a:r>
            <a:r>
              <a:rPr lang="pt-BR" dirty="0" smtClean="0"/>
              <a:t>possui </a:t>
            </a:r>
            <a:r>
              <a:rPr lang="pt-BR" dirty="0"/>
              <a:t>acesso a esse serviço </a:t>
            </a:r>
            <a:r>
              <a:rPr lang="pt-BR" dirty="0" smtClean="0"/>
              <a:t>público</a:t>
            </a:r>
            <a:r>
              <a:rPr lang="pt-BR" dirty="0"/>
              <a:t> </a:t>
            </a:r>
            <a:r>
              <a:rPr lang="pt-BR" dirty="0" smtClean="0"/>
              <a:t>(DECRETO nº 7.520/2011)</a:t>
            </a:r>
            <a:endParaRPr lang="pt-BR" sz="1600" dirty="0"/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159A56FC-691C-4D46-BC60-ACD888CCD1C2}"/>
              </a:ext>
            </a:extLst>
          </p:cNvPr>
          <p:cNvSpPr txBox="1"/>
          <p:nvPr/>
        </p:nvSpPr>
        <p:spPr>
          <a:xfrm>
            <a:off x="495531" y="1459350"/>
            <a:ext cx="4704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LPT</a:t>
            </a:r>
            <a:endParaRPr lang="pt-BR" sz="1400" b="1" dirty="0">
              <a:solidFill>
                <a:srgbClr val="002060"/>
              </a:solidFill>
            </a:endParaRPr>
          </a:p>
        </p:txBody>
      </p:sp>
      <p:pic>
        <p:nvPicPr>
          <p:cNvPr id="31" name="Imagem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57" y="1944068"/>
            <a:ext cx="2147830" cy="1845115"/>
          </a:xfrm>
          <a:prstGeom prst="rect">
            <a:avLst/>
          </a:prstGeom>
        </p:spPr>
      </p:pic>
      <p:sp>
        <p:nvSpPr>
          <p:cNvPr id="32" name="CaixaDeTexto 31">
            <a:extLst>
              <a:ext uri="{FF2B5EF4-FFF2-40B4-BE49-F238E27FC236}">
                <a16:creationId xmlns:a16="http://schemas.microsoft.com/office/drawing/2014/main" id="{159A56FC-691C-4D46-BC60-ACD888CCD1C2}"/>
              </a:ext>
            </a:extLst>
          </p:cNvPr>
          <p:cNvSpPr txBox="1"/>
          <p:nvPr/>
        </p:nvSpPr>
        <p:spPr>
          <a:xfrm>
            <a:off x="3717029" y="1008883"/>
            <a:ext cx="4704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 smtClean="0">
                <a:solidFill>
                  <a:srgbClr val="58595B"/>
                </a:solidFill>
                <a:latin typeface="Calibri" panose="020F0502020204030204"/>
              </a:rPr>
              <a:t>OBJETIVOS </a:t>
            </a: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POR PROGRAMA </a:t>
            </a:r>
            <a:endParaRPr lang="pt-BR" sz="1400" b="1" dirty="0">
              <a:solidFill>
                <a:srgbClr val="002060"/>
              </a:solidFill>
            </a:endParaRPr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979B5366-2B72-483D-BFC0-EC3546A5A1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1122" y="1008883"/>
            <a:ext cx="1794841" cy="107021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3C525BB0-1055-0BFD-3B9A-533EF269A1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4458" y="1008883"/>
            <a:ext cx="1829364" cy="10176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5" name="Imagem 34">
            <a:extLst>
              <a:ext uri="{FF2B5EF4-FFF2-40B4-BE49-F238E27FC236}">
                <a16:creationId xmlns:a16="http://schemas.microsoft.com/office/drawing/2014/main" id="{52D645A3-65BD-1A58-EFD7-8FAA98729A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9264" y="4433764"/>
            <a:ext cx="2063822" cy="126483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6" name="Imagem 35" descr="Jardim com terra&#10;&#10;Descrição gerada automaticamente com confiança média">
            <a:extLst>
              <a:ext uri="{FF2B5EF4-FFF2-40B4-BE49-F238E27FC236}">
                <a16:creationId xmlns:a16="http://schemas.microsoft.com/office/drawing/2014/main" id="{8F8BC202-22DA-E48A-6DC2-37EE8CFA4C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814" y="2779733"/>
            <a:ext cx="1840016" cy="103500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7" name="Forma Livre 36"/>
          <p:cNvSpPr/>
          <p:nvPr/>
        </p:nvSpPr>
        <p:spPr>
          <a:xfrm>
            <a:off x="10017310" y="2193450"/>
            <a:ext cx="2002463" cy="586283"/>
          </a:xfrm>
          <a:custGeom>
            <a:avLst/>
            <a:gdLst>
              <a:gd name="connsiteX0" fmla="*/ 0 w 1520197"/>
              <a:gd name="connsiteY0" fmla="*/ 0 h 1332541"/>
              <a:gd name="connsiteX1" fmla="*/ 1520197 w 1520197"/>
              <a:gd name="connsiteY1" fmla="*/ 0 h 1332541"/>
              <a:gd name="connsiteX2" fmla="*/ 1520197 w 1520197"/>
              <a:gd name="connsiteY2" fmla="*/ 1332541 h 1332541"/>
              <a:gd name="connsiteX3" fmla="*/ 0 w 1520197"/>
              <a:gd name="connsiteY3" fmla="*/ 1332541 h 1332541"/>
              <a:gd name="connsiteX4" fmla="*/ 0 w 1520197"/>
              <a:gd name="connsiteY4" fmla="*/ 0 h 133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0197" h="1332541">
                <a:moveTo>
                  <a:pt x="0" y="0"/>
                </a:moveTo>
                <a:lnTo>
                  <a:pt x="1520197" y="0"/>
                </a:lnTo>
                <a:lnTo>
                  <a:pt x="1520197" y="1332541"/>
                </a:lnTo>
                <a:lnTo>
                  <a:pt x="0" y="133254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350" tIns="133350" rIns="133350" bIns="133350" numCol="1" spcCol="1270" anchor="t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200" b="1" dirty="0" smtClean="0"/>
              <a:t>Aldeia Jacinto</a:t>
            </a:r>
            <a:endParaRPr lang="pt-BR" sz="1200" b="1" kern="1200" dirty="0"/>
          </a:p>
        </p:txBody>
      </p:sp>
      <p:sp>
        <p:nvSpPr>
          <p:cNvPr id="38" name="Forma Livre 37"/>
          <p:cNvSpPr/>
          <p:nvPr/>
        </p:nvSpPr>
        <p:spPr>
          <a:xfrm>
            <a:off x="7540579" y="2153096"/>
            <a:ext cx="2002463" cy="586283"/>
          </a:xfrm>
          <a:custGeom>
            <a:avLst/>
            <a:gdLst>
              <a:gd name="connsiteX0" fmla="*/ 0 w 1520197"/>
              <a:gd name="connsiteY0" fmla="*/ 0 h 1332541"/>
              <a:gd name="connsiteX1" fmla="*/ 1520197 w 1520197"/>
              <a:gd name="connsiteY1" fmla="*/ 0 h 1332541"/>
              <a:gd name="connsiteX2" fmla="*/ 1520197 w 1520197"/>
              <a:gd name="connsiteY2" fmla="*/ 1332541 h 1332541"/>
              <a:gd name="connsiteX3" fmla="*/ 0 w 1520197"/>
              <a:gd name="connsiteY3" fmla="*/ 1332541 h 1332541"/>
              <a:gd name="connsiteX4" fmla="*/ 0 w 1520197"/>
              <a:gd name="connsiteY4" fmla="*/ 0 h 133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0197" h="1332541">
                <a:moveTo>
                  <a:pt x="0" y="0"/>
                </a:moveTo>
                <a:lnTo>
                  <a:pt x="1520197" y="0"/>
                </a:lnTo>
                <a:lnTo>
                  <a:pt x="1520197" y="1332541"/>
                </a:lnTo>
                <a:lnTo>
                  <a:pt x="0" y="133254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350" tIns="133350" rIns="133350" bIns="133350" numCol="1" spcCol="1270" anchor="t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200" b="1" dirty="0" smtClean="0"/>
              <a:t>Aldeia </a:t>
            </a:r>
            <a:r>
              <a:rPr lang="pt-BR" sz="1200" b="1" dirty="0" err="1" smtClean="0"/>
              <a:t>Gakap</a:t>
            </a:r>
            <a:endParaRPr lang="pt-BR" sz="1200" b="1" kern="1200" dirty="0"/>
          </a:p>
        </p:txBody>
      </p:sp>
      <p:sp>
        <p:nvSpPr>
          <p:cNvPr id="39" name="Forma Livre 38"/>
          <p:cNvSpPr/>
          <p:nvPr/>
        </p:nvSpPr>
        <p:spPr>
          <a:xfrm>
            <a:off x="8442590" y="3895877"/>
            <a:ext cx="2002463" cy="586283"/>
          </a:xfrm>
          <a:custGeom>
            <a:avLst/>
            <a:gdLst>
              <a:gd name="connsiteX0" fmla="*/ 0 w 1520197"/>
              <a:gd name="connsiteY0" fmla="*/ 0 h 1332541"/>
              <a:gd name="connsiteX1" fmla="*/ 1520197 w 1520197"/>
              <a:gd name="connsiteY1" fmla="*/ 0 h 1332541"/>
              <a:gd name="connsiteX2" fmla="*/ 1520197 w 1520197"/>
              <a:gd name="connsiteY2" fmla="*/ 1332541 h 1332541"/>
              <a:gd name="connsiteX3" fmla="*/ 0 w 1520197"/>
              <a:gd name="connsiteY3" fmla="*/ 1332541 h 1332541"/>
              <a:gd name="connsiteX4" fmla="*/ 0 w 1520197"/>
              <a:gd name="connsiteY4" fmla="*/ 0 h 133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0197" h="1332541">
                <a:moveTo>
                  <a:pt x="0" y="0"/>
                </a:moveTo>
                <a:lnTo>
                  <a:pt x="1520197" y="0"/>
                </a:lnTo>
                <a:lnTo>
                  <a:pt x="1520197" y="1332541"/>
                </a:lnTo>
                <a:lnTo>
                  <a:pt x="0" y="133254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350" tIns="133350" rIns="133350" bIns="133350" numCol="1" spcCol="1270" anchor="t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200" b="1" dirty="0" smtClean="0"/>
              <a:t>Aldeia 7 Ilhas</a:t>
            </a:r>
            <a:endParaRPr lang="pt-BR" sz="1200" b="1" kern="1200" dirty="0"/>
          </a:p>
        </p:txBody>
      </p:sp>
      <p:sp>
        <p:nvSpPr>
          <p:cNvPr id="40" name="Forma Livre 39"/>
          <p:cNvSpPr/>
          <p:nvPr/>
        </p:nvSpPr>
        <p:spPr>
          <a:xfrm>
            <a:off x="9589943" y="5789464"/>
            <a:ext cx="2002463" cy="586283"/>
          </a:xfrm>
          <a:custGeom>
            <a:avLst/>
            <a:gdLst>
              <a:gd name="connsiteX0" fmla="*/ 0 w 1520197"/>
              <a:gd name="connsiteY0" fmla="*/ 0 h 1332541"/>
              <a:gd name="connsiteX1" fmla="*/ 1520197 w 1520197"/>
              <a:gd name="connsiteY1" fmla="*/ 0 h 1332541"/>
              <a:gd name="connsiteX2" fmla="*/ 1520197 w 1520197"/>
              <a:gd name="connsiteY2" fmla="*/ 1332541 h 1332541"/>
              <a:gd name="connsiteX3" fmla="*/ 0 w 1520197"/>
              <a:gd name="connsiteY3" fmla="*/ 1332541 h 1332541"/>
              <a:gd name="connsiteX4" fmla="*/ 0 w 1520197"/>
              <a:gd name="connsiteY4" fmla="*/ 0 h 133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0197" h="1332541">
                <a:moveTo>
                  <a:pt x="0" y="0"/>
                </a:moveTo>
                <a:lnTo>
                  <a:pt x="1520197" y="0"/>
                </a:lnTo>
                <a:lnTo>
                  <a:pt x="1520197" y="1332541"/>
                </a:lnTo>
                <a:lnTo>
                  <a:pt x="0" y="133254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350" tIns="133350" rIns="133350" bIns="133350" numCol="1" spcCol="1270" anchor="t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200" b="1" dirty="0" smtClean="0"/>
              <a:t>Aldeia </a:t>
            </a:r>
            <a:r>
              <a:rPr lang="pt-BR" sz="1200" b="1" dirty="0" err="1" smtClean="0"/>
              <a:t>Napijan</a:t>
            </a:r>
            <a:r>
              <a:rPr lang="pt-BR" sz="1200" b="1" dirty="0" smtClean="0"/>
              <a:t> </a:t>
            </a:r>
            <a:r>
              <a:rPr lang="pt-BR" sz="1200" b="1" dirty="0" err="1" smtClean="0"/>
              <a:t>Surui</a:t>
            </a:r>
            <a:endParaRPr lang="pt-BR" sz="1200" b="1" kern="1200" dirty="0"/>
          </a:p>
        </p:txBody>
      </p:sp>
      <p:sp>
        <p:nvSpPr>
          <p:cNvPr id="41" name="Forma Livre 40"/>
          <p:cNvSpPr/>
          <p:nvPr/>
        </p:nvSpPr>
        <p:spPr>
          <a:xfrm>
            <a:off x="9016078" y="147618"/>
            <a:ext cx="2002463" cy="586283"/>
          </a:xfrm>
          <a:custGeom>
            <a:avLst/>
            <a:gdLst>
              <a:gd name="connsiteX0" fmla="*/ 0 w 1520197"/>
              <a:gd name="connsiteY0" fmla="*/ 0 h 1332541"/>
              <a:gd name="connsiteX1" fmla="*/ 1520197 w 1520197"/>
              <a:gd name="connsiteY1" fmla="*/ 0 h 1332541"/>
              <a:gd name="connsiteX2" fmla="*/ 1520197 w 1520197"/>
              <a:gd name="connsiteY2" fmla="*/ 1332541 h 1332541"/>
              <a:gd name="connsiteX3" fmla="*/ 0 w 1520197"/>
              <a:gd name="connsiteY3" fmla="*/ 1332541 h 1332541"/>
              <a:gd name="connsiteX4" fmla="*/ 0 w 1520197"/>
              <a:gd name="connsiteY4" fmla="*/ 0 h 133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0197" h="1332541">
                <a:moveTo>
                  <a:pt x="0" y="0"/>
                </a:moveTo>
                <a:lnTo>
                  <a:pt x="1520197" y="0"/>
                </a:lnTo>
                <a:lnTo>
                  <a:pt x="1520197" y="1332541"/>
                </a:lnTo>
                <a:lnTo>
                  <a:pt x="0" y="133254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3350" tIns="133350" rIns="133350" bIns="133350" numCol="1" spcCol="1270" anchor="t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200" b="1" dirty="0" smtClean="0"/>
              <a:t>CR CACOAL</a:t>
            </a:r>
          </a:p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200" b="1" kern="1200" dirty="0" smtClean="0"/>
              <a:t>RONDÔNIA</a:t>
            </a:r>
            <a:endParaRPr lang="pt-BR" sz="1200" b="1" kern="1200" dirty="0"/>
          </a:p>
        </p:txBody>
      </p:sp>
    </p:spTree>
    <p:extLst>
      <p:ext uri="{BB962C8B-B14F-4D97-AF65-F5344CB8AC3E}">
        <p14:creationId xmlns:p14="http://schemas.microsoft.com/office/powerpoint/2010/main" val="1279213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871756991"/>
              </p:ext>
            </p:extLst>
          </p:nvPr>
        </p:nvGraphicFramePr>
        <p:xfrm>
          <a:off x="251813" y="1345474"/>
          <a:ext cx="11634652" cy="4479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0AF40A39-3B8B-4815-8862-3DE8A9E9008E}"/>
              </a:ext>
            </a:extLst>
          </p:cNvPr>
          <p:cNvSpPr txBox="1"/>
          <p:nvPr/>
        </p:nvSpPr>
        <p:spPr>
          <a:xfrm>
            <a:off x="756088" y="132838"/>
            <a:ext cx="10626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dirty="0" smtClean="0"/>
              <a:t>Relançamento do Programa Luz para Todos – em discussão</a:t>
            </a:r>
            <a:endParaRPr lang="pt-BR" sz="3200" b="1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81A2162-0D27-1BFC-1EAE-E4968E3809A2}"/>
              </a:ext>
            </a:extLst>
          </p:cNvPr>
          <p:cNvSpPr/>
          <p:nvPr/>
        </p:nvSpPr>
        <p:spPr>
          <a:xfrm>
            <a:off x="668413" y="117808"/>
            <a:ext cx="126000" cy="69503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066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ME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0D35AE1E733D342AA9D5EBCB0060BE7" ma:contentTypeVersion="0" ma:contentTypeDescription="Crie um novo documento." ma:contentTypeScope="" ma:versionID="3b02d90fd324fdbc2e13d821ec5a8c7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e078010f886becc52d8153076464ff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9A402CF-0219-47C9-BB19-BAFD561499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0DCB4CB-D5DC-444D-AAE8-91A1E2D731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7F1768-82E4-48FC-A95A-5948D41ECB13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16597</TotalTime>
  <Words>1143</Words>
  <Application>Microsoft Office PowerPoint</Application>
  <PresentationFormat>Widescreen</PresentationFormat>
  <Paragraphs>148</Paragraphs>
  <Slides>14</Slides>
  <Notes>10</Notes>
  <HiddenSlides>4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5</vt:i4>
      </vt:variant>
      <vt:variant>
        <vt:lpstr>Títulos de slides</vt:lpstr>
      </vt:variant>
      <vt:variant>
        <vt:i4>14</vt:i4>
      </vt:variant>
    </vt:vector>
  </HeadingPairs>
  <TitlesOfParts>
    <vt:vector size="25" baseType="lpstr">
      <vt:lpstr>Arial</vt:lpstr>
      <vt:lpstr>Calibri</vt:lpstr>
      <vt:lpstr>Calibri Light</vt:lpstr>
      <vt:lpstr>Raleway</vt:lpstr>
      <vt:lpstr>Raleway ExtraBold</vt:lpstr>
      <vt:lpstr>Wingdings</vt:lpstr>
      <vt:lpstr>MME 1</vt:lpstr>
      <vt:lpstr>MME</vt:lpstr>
      <vt:lpstr>1_Tema do Office</vt:lpstr>
      <vt:lpstr>2_Tema do Office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Alexandre Girão</dc:creator>
  <cp:lastModifiedBy>Igor Souza Ribeiro</cp:lastModifiedBy>
  <cp:revision>757</cp:revision>
  <dcterms:created xsi:type="dcterms:W3CDTF">2020-06-24T16:19:29Z</dcterms:created>
  <dcterms:modified xsi:type="dcterms:W3CDTF">2023-05-10T00:04:28Z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0x01010040D35AE1E733D342AA9D5EBCB0060BE7</vt:lpwstr>
  </property>
</Properties>
</file>